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14" r:id="rId2"/>
    <p:sldId id="318" r:id="rId3"/>
    <p:sldId id="275" r:id="rId4"/>
    <p:sldId id="365" r:id="rId5"/>
    <p:sldId id="260" r:id="rId6"/>
    <p:sldId id="366" r:id="rId7"/>
    <p:sldId id="367" r:id="rId8"/>
    <p:sldId id="369" r:id="rId9"/>
    <p:sldId id="371" r:id="rId10"/>
    <p:sldId id="370" r:id="rId11"/>
    <p:sldId id="368" r:id="rId12"/>
    <p:sldId id="372" r:id="rId13"/>
    <p:sldId id="373" r:id="rId14"/>
    <p:sldId id="377" r:id="rId15"/>
    <p:sldId id="376" r:id="rId16"/>
    <p:sldId id="374" r:id="rId17"/>
    <p:sldId id="378" r:id="rId18"/>
    <p:sldId id="375" r:id="rId19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264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"/>
          <p:cNvGrpSpPr/>
          <p:nvPr/>
        </p:nvGrpSpPr>
        <p:grpSpPr>
          <a:xfrm>
            <a:off x="0" y="4934363"/>
            <a:ext cx="9144000" cy="1928803"/>
            <a:chOff x="0" y="4929198"/>
            <a:chExt cx="9144000" cy="1928803"/>
          </a:xfrm>
        </p:grpSpPr>
        <p:sp>
          <p:nvSpPr>
            <p:cNvPr id="20" name="자유형 19"/>
            <p:cNvSpPr>
              <a:spLocks/>
            </p:cNvSpPr>
            <p:nvPr/>
          </p:nvSpPr>
          <p:spPr bwMode="ltGray">
            <a:xfrm>
              <a:off x="0" y="4929198"/>
              <a:ext cx="9144000" cy="1928802"/>
            </a:xfrm>
            <a:custGeom>
              <a:avLst/>
              <a:gdLst/>
              <a:ahLst/>
              <a:cxnLst>
                <a:cxn ang="0">
                  <a:pos x="0" y="1076"/>
                </a:cxn>
                <a:cxn ang="0">
                  <a:pos x="3003" y="930"/>
                </a:cxn>
                <a:cxn ang="0">
                  <a:pos x="5760" y="0"/>
                </a:cxn>
                <a:cxn ang="0">
                  <a:pos x="5760" y="1635"/>
                </a:cxn>
                <a:cxn ang="0">
                  <a:pos x="0" y="1641"/>
                </a:cxn>
                <a:cxn ang="0">
                  <a:pos x="0" y="1076"/>
                </a:cxn>
              </a:cxnLst>
              <a:rect l="0" t="0" r="0" b="0"/>
              <a:pathLst>
                <a:path w="5760" h="1641">
                  <a:moveTo>
                    <a:pt x="0" y="1076"/>
                  </a:moveTo>
                  <a:cubicBezTo>
                    <a:pt x="926" y="1134"/>
                    <a:pt x="1689" y="1111"/>
                    <a:pt x="3003" y="930"/>
                  </a:cubicBezTo>
                  <a:cubicBezTo>
                    <a:pt x="4317" y="749"/>
                    <a:pt x="5462" y="152"/>
                    <a:pt x="5760" y="0"/>
                  </a:cubicBezTo>
                  <a:lnTo>
                    <a:pt x="5760" y="1635"/>
                  </a:lnTo>
                  <a:lnTo>
                    <a:pt x="0" y="1641"/>
                  </a:lnTo>
                  <a:lnTo>
                    <a:pt x="0" y="1076"/>
                  </a:lnTo>
                  <a:close/>
                </a:path>
              </a:pathLst>
            </a:cu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ko-KR" altLang="en-US"/>
            </a:p>
          </p:txBody>
        </p:sp>
        <p:sp>
          <p:nvSpPr>
            <p:cNvPr id="8" name="자유형 7"/>
            <p:cNvSpPr>
              <a:spLocks/>
            </p:cNvSpPr>
            <p:nvPr/>
          </p:nvSpPr>
          <p:spPr bwMode="ltGray">
            <a:xfrm>
              <a:off x="0" y="5358120"/>
              <a:ext cx="9144000" cy="1499881"/>
            </a:xfrm>
            <a:custGeom>
              <a:avLst/>
              <a:gdLst/>
              <a:ahLst/>
              <a:cxnLst>
                <a:cxn ang="0">
                  <a:pos x="0" y="887"/>
                </a:cxn>
                <a:cxn ang="0">
                  <a:pos x="3540" y="690"/>
                </a:cxn>
                <a:cxn ang="0">
                  <a:pos x="5760" y="0"/>
                </a:cxn>
                <a:cxn ang="0">
                  <a:pos x="5760" y="1395"/>
                </a:cxn>
                <a:cxn ang="0">
                  <a:pos x="0" y="1395"/>
                </a:cxn>
                <a:cxn ang="0">
                  <a:pos x="0" y="887"/>
                </a:cxn>
              </a:cxnLst>
              <a:rect l="0" t="0" r="0" b="0"/>
              <a:pathLst>
                <a:path w="5760" h="1395">
                  <a:moveTo>
                    <a:pt x="0" y="887"/>
                  </a:moveTo>
                  <a:cubicBezTo>
                    <a:pt x="1417" y="958"/>
                    <a:pt x="2563" y="848"/>
                    <a:pt x="3540" y="690"/>
                  </a:cubicBezTo>
                  <a:cubicBezTo>
                    <a:pt x="4517" y="532"/>
                    <a:pt x="5521" y="104"/>
                    <a:pt x="5760" y="0"/>
                  </a:cubicBezTo>
                  <a:lnTo>
                    <a:pt x="5760" y="1395"/>
                  </a:lnTo>
                  <a:lnTo>
                    <a:pt x="0" y="1395"/>
                  </a:lnTo>
                  <a:lnTo>
                    <a:pt x="0" y="887"/>
                  </a:lnTo>
                  <a:close/>
                </a:path>
              </a:pathLst>
            </a:cu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ko-KR" altLang="en-US"/>
            </a:p>
          </p:txBody>
        </p:sp>
      </p:grp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57290" y="3643314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0" lang="ko-KR" altLang="en-US" smtClean="0"/>
              <a:t>마스터 부제목 스타일 편집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32184-EBAF-45A0-94AF-7AA2B5B6A8EA}" type="datetimeFigureOut">
              <a:rPr lang="ko-KR" altLang="en-US" smtClean="0"/>
              <a:t>2016-10-13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54B660-1FDF-4772-8BAD-35859B3A56A2}" type="slidenum">
              <a:rPr lang="ko-KR" altLang="en-US" smtClean="0"/>
              <a:t>‹#›</a:t>
            </a:fld>
            <a:endParaRPr lang="ko-KR" altLang="en-US"/>
          </a:p>
        </p:txBody>
      </p:sp>
      <p:grpSp>
        <p:nvGrpSpPr>
          <p:cNvPr id="7" name="그룹 6"/>
          <p:cNvGrpSpPr/>
          <p:nvPr/>
        </p:nvGrpSpPr>
        <p:grpSpPr>
          <a:xfrm>
            <a:off x="71407" y="87922"/>
            <a:ext cx="1000131" cy="1036773"/>
            <a:chOff x="13317" y="34771"/>
            <a:chExt cx="1272534" cy="1310103"/>
          </a:xfrm>
        </p:grpSpPr>
        <p:sp>
          <p:nvSpPr>
            <p:cNvPr id="15" name="자유형 14"/>
            <p:cNvSpPr>
              <a:spLocks/>
            </p:cNvSpPr>
            <p:nvPr/>
          </p:nvSpPr>
          <p:spPr bwMode="gray">
            <a:xfrm>
              <a:off x="356217" y="34771"/>
              <a:ext cx="315913" cy="314325"/>
            </a:xfrm>
            <a:custGeom>
              <a:avLst/>
              <a:gdLst/>
              <a:ahLst/>
              <a:cxnLst>
                <a:cxn ang="0">
                  <a:pos x="94" y="723"/>
                </a:cxn>
                <a:cxn ang="0">
                  <a:pos x="655" y="725"/>
                </a:cxn>
                <a:cxn ang="0">
                  <a:pos x="727" y="657"/>
                </a:cxn>
                <a:cxn ang="0">
                  <a:pos x="725" y="77"/>
                </a:cxn>
                <a:cxn ang="0">
                  <a:pos x="659" y="5"/>
                </a:cxn>
                <a:cxn ang="0">
                  <a:pos x="97" y="5"/>
                </a:cxn>
                <a:cxn ang="0">
                  <a:pos x="14" y="76"/>
                </a:cxn>
                <a:cxn ang="0">
                  <a:pos x="13" y="654"/>
                </a:cxn>
                <a:cxn ang="0">
                  <a:pos x="94" y="723"/>
                </a:cxn>
              </a:cxnLst>
              <a:rect l="0" t="0" r="0" b="0"/>
              <a:pathLst>
                <a:path w="727" h="725">
                  <a:moveTo>
                    <a:pt x="94" y="723"/>
                  </a:moveTo>
                  <a:cubicBezTo>
                    <a:pt x="94" y="723"/>
                    <a:pt x="375" y="725"/>
                    <a:pt x="655" y="725"/>
                  </a:cubicBezTo>
                  <a:cubicBezTo>
                    <a:pt x="716" y="716"/>
                    <a:pt x="727" y="657"/>
                    <a:pt x="727" y="657"/>
                  </a:cubicBezTo>
                  <a:cubicBezTo>
                    <a:pt x="727" y="657"/>
                    <a:pt x="726" y="367"/>
                    <a:pt x="725" y="77"/>
                  </a:cubicBezTo>
                  <a:cubicBezTo>
                    <a:pt x="722" y="9"/>
                    <a:pt x="659" y="5"/>
                    <a:pt x="659" y="5"/>
                  </a:cubicBezTo>
                  <a:cubicBezTo>
                    <a:pt x="659" y="5"/>
                    <a:pt x="378" y="5"/>
                    <a:pt x="97" y="5"/>
                  </a:cubicBezTo>
                  <a:cubicBezTo>
                    <a:pt x="14" y="0"/>
                    <a:pt x="14" y="76"/>
                    <a:pt x="14" y="76"/>
                  </a:cubicBezTo>
                  <a:cubicBezTo>
                    <a:pt x="14" y="76"/>
                    <a:pt x="0" y="546"/>
                    <a:pt x="13" y="654"/>
                  </a:cubicBezTo>
                  <a:cubicBezTo>
                    <a:pt x="13" y="654"/>
                    <a:pt x="19" y="723"/>
                    <a:pt x="94" y="723"/>
                  </a:cubicBez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anchor="ctr" compatLnSpc="1"/>
            <a:lstStyle/>
            <a:p>
              <a:endParaRPr kumimoji="0" lang="ko-KR" altLang="en-US"/>
            </a:p>
          </p:txBody>
        </p:sp>
        <p:sp>
          <p:nvSpPr>
            <p:cNvPr id="16" name="자유형 15"/>
            <p:cNvSpPr>
              <a:spLocks/>
            </p:cNvSpPr>
            <p:nvPr/>
          </p:nvSpPr>
          <p:spPr bwMode="gray">
            <a:xfrm>
              <a:off x="13317" y="726921"/>
              <a:ext cx="314325" cy="314325"/>
            </a:xfrm>
            <a:custGeom>
              <a:avLst/>
              <a:gdLst/>
              <a:ahLst/>
              <a:cxnLst>
                <a:cxn ang="0">
                  <a:pos x="94" y="723"/>
                </a:cxn>
                <a:cxn ang="0">
                  <a:pos x="655" y="725"/>
                </a:cxn>
                <a:cxn ang="0">
                  <a:pos x="727" y="657"/>
                </a:cxn>
                <a:cxn ang="0">
                  <a:pos x="725" y="77"/>
                </a:cxn>
                <a:cxn ang="0">
                  <a:pos x="659" y="5"/>
                </a:cxn>
                <a:cxn ang="0">
                  <a:pos x="97" y="5"/>
                </a:cxn>
                <a:cxn ang="0">
                  <a:pos x="14" y="76"/>
                </a:cxn>
                <a:cxn ang="0">
                  <a:pos x="13" y="654"/>
                </a:cxn>
                <a:cxn ang="0">
                  <a:pos x="94" y="723"/>
                </a:cxn>
              </a:cxnLst>
              <a:rect l="0" t="0" r="0" b="0"/>
              <a:pathLst>
                <a:path w="727" h="725">
                  <a:moveTo>
                    <a:pt x="94" y="723"/>
                  </a:moveTo>
                  <a:cubicBezTo>
                    <a:pt x="94" y="723"/>
                    <a:pt x="375" y="725"/>
                    <a:pt x="655" y="725"/>
                  </a:cubicBezTo>
                  <a:cubicBezTo>
                    <a:pt x="716" y="716"/>
                    <a:pt x="727" y="657"/>
                    <a:pt x="727" y="657"/>
                  </a:cubicBezTo>
                  <a:cubicBezTo>
                    <a:pt x="727" y="657"/>
                    <a:pt x="726" y="367"/>
                    <a:pt x="725" y="77"/>
                  </a:cubicBezTo>
                  <a:cubicBezTo>
                    <a:pt x="722" y="9"/>
                    <a:pt x="659" y="5"/>
                    <a:pt x="659" y="5"/>
                  </a:cubicBezTo>
                  <a:cubicBezTo>
                    <a:pt x="659" y="5"/>
                    <a:pt x="378" y="5"/>
                    <a:pt x="97" y="5"/>
                  </a:cubicBezTo>
                  <a:cubicBezTo>
                    <a:pt x="14" y="0"/>
                    <a:pt x="14" y="76"/>
                    <a:pt x="14" y="76"/>
                  </a:cubicBezTo>
                  <a:cubicBezTo>
                    <a:pt x="14" y="76"/>
                    <a:pt x="0" y="546"/>
                    <a:pt x="13" y="654"/>
                  </a:cubicBezTo>
                  <a:cubicBezTo>
                    <a:pt x="13" y="654"/>
                    <a:pt x="19" y="723"/>
                    <a:pt x="94" y="723"/>
                  </a:cubicBez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anchor="ctr" compatLnSpc="1"/>
            <a:lstStyle/>
            <a:p>
              <a:endParaRPr kumimoji="0" lang="ko-KR" altLang="en-US"/>
            </a:p>
          </p:txBody>
        </p:sp>
        <p:sp>
          <p:nvSpPr>
            <p:cNvPr id="17" name="자유형 16"/>
            <p:cNvSpPr>
              <a:spLocks/>
            </p:cNvSpPr>
            <p:nvPr/>
          </p:nvSpPr>
          <p:spPr bwMode="gray">
            <a:xfrm>
              <a:off x="16492" y="34771"/>
              <a:ext cx="315913" cy="314325"/>
            </a:xfrm>
            <a:custGeom>
              <a:avLst/>
              <a:gdLst/>
              <a:ahLst/>
              <a:cxnLst>
                <a:cxn ang="0">
                  <a:pos x="94" y="723"/>
                </a:cxn>
                <a:cxn ang="0">
                  <a:pos x="655" y="725"/>
                </a:cxn>
                <a:cxn ang="0">
                  <a:pos x="727" y="657"/>
                </a:cxn>
                <a:cxn ang="0">
                  <a:pos x="725" y="77"/>
                </a:cxn>
                <a:cxn ang="0">
                  <a:pos x="659" y="5"/>
                </a:cxn>
                <a:cxn ang="0">
                  <a:pos x="97" y="5"/>
                </a:cxn>
                <a:cxn ang="0">
                  <a:pos x="14" y="76"/>
                </a:cxn>
                <a:cxn ang="0">
                  <a:pos x="13" y="654"/>
                </a:cxn>
                <a:cxn ang="0">
                  <a:pos x="94" y="723"/>
                </a:cxn>
              </a:cxnLst>
              <a:rect l="0" t="0" r="0" b="0"/>
              <a:pathLst>
                <a:path w="727" h="725">
                  <a:moveTo>
                    <a:pt x="94" y="723"/>
                  </a:moveTo>
                  <a:cubicBezTo>
                    <a:pt x="94" y="723"/>
                    <a:pt x="375" y="725"/>
                    <a:pt x="655" y="725"/>
                  </a:cubicBezTo>
                  <a:cubicBezTo>
                    <a:pt x="716" y="716"/>
                    <a:pt x="727" y="657"/>
                    <a:pt x="727" y="657"/>
                  </a:cubicBezTo>
                  <a:cubicBezTo>
                    <a:pt x="727" y="657"/>
                    <a:pt x="726" y="367"/>
                    <a:pt x="725" y="77"/>
                  </a:cubicBezTo>
                  <a:cubicBezTo>
                    <a:pt x="722" y="9"/>
                    <a:pt x="659" y="5"/>
                    <a:pt x="659" y="5"/>
                  </a:cubicBezTo>
                  <a:cubicBezTo>
                    <a:pt x="659" y="5"/>
                    <a:pt x="378" y="5"/>
                    <a:pt x="97" y="5"/>
                  </a:cubicBezTo>
                  <a:cubicBezTo>
                    <a:pt x="14" y="0"/>
                    <a:pt x="14" y="76"/>
                    <a:pt x="14" y="76"/>
                  </a:cubicBezTo>
                  <a:cubicBezTo>
                    <a:pt x="14" y="76"/>
                    <a:pt x="0" y="546"/>
                    <a:pt x="13" y="654"/>
                  </a:cubicBezTo>
                  <a:cubicBezTo>
                    <a:pt x="13" y="654"/>
                    <a:pt x="19" y="723"/>
                    <a:pt x="94" y="723"/>
                  </a:cubicBezTo>
                  <a:close/>
                </a:path>
              </a:pathLst>
            </a:custGeom>
            <a:solidFill>
              <a:srgbClr val="3F949A">
                <a:alpha val="6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anchor="ctr" compatLnSpc="1"/>
            <a:lstStyle/>
            <a:p>
              <a:endParaRPr kumimoji="0" lang="ko-KR" altLang="en-US"/>
            </a:p>
          </p:txBody>
        </p:sp>
        <p:sp>
          <p:nvSpPr>
            <p:cNvPr id="18" name="자유형 17"/>
            <p:cNvSpPr>
              <a:spLocks/>
            </p:cNvSpPr>
            <p:nvPr/>
          </p:nvSpPr>
          <p:spPr bwMode="gray">
            <a:xfrm>
              <a:off x="969939" y="1030549"/>
              <a:ext cx="315912" cy="314325"/>
            </a:xfrm>
            <a:custGeom>
              <a:avLst/>
              <a:gdLst/>
              <a:ahLst/>
              <a:cxnLst>
                <a:cxn ang="0">
                  <a:pos x="94" y="723"/>
                </a:cxn>
                <a:cxn ang="0">
                  <a:pos x="655" y="725"/>
                </a:cxn>
                <a:cxn ang="0">
                  <a:pos x="727" y="657"/>
                </a:cxn>
                <a:cxn ang="0">
                  <a:pos x="725" y="77"/>
                </a:cxn>
                <a:cxn ang="0">
                  <a:pos x="659" y="5"/>
                </a:cxn>
                <a:cxn ang="0">
                  <a:pos x="97" y="5"/>
                </a:cxn>
                <a:cxn ang="0">
                  <a:pos x="14" y="76"/>
                </a:cxn>
                <a:cxn ang="0">
                  <a:pos x="13" y="654"/>
                </a:cxn>
                <a:cxn ang="0">
                  <a:pos x="94" y="723"/>
                </a:cxn>
              </a:cxnLst>
              <a:rect l="0" t="0" r="0" b="0"/>
              <a:pathLst>
                <a:path w="727" h="725">
                  <a:moveTo>
                    <a:pt x="94" y="723"/>
                  </a:moveTo>
                  <a:cubicBezTo>
                    <a:pt x="94" y="723"/>
                    <a:pt x="375" y="725"/>
                    <a:pt x="655" y="725"/>
                  </a:cubicBezTo>
                  <a:cubicBezTo>
                    <a:pt x="716" y="716"/>
                    <a:pt x="727" y="657"/>
                    <a:pt x="727" y="657"/>
                  </a:cubicBezTo>
                  <a:cubicBezTo>
                    <a:pt x="727" y="657"/>
                    <a:pt x="726" y="367"/>
                    <a:pt x="725" y="77"/>
                  </a:cubicBezTo>
                  <a:cubicBezTo>
                    <a:pt x="722" y="9"/>
                    <a:pt x="659" y="5"/>
                    <a:pt x="659" y="5"/>
                  </a:cubicBezTo>
                  <a:cubicBezTo>
                    <a:pt x="659" y="5"/>
                    <a:pt x="378" y="5"/>
                    <a:pt x="97" y="5"/>
                  </a:cubicBezTo>
                  <a:cubicBezTo>
                    <a:pt x="14" y="0"/>
                    <a:pt x="14" y="76"/>
                    <a:pt x="14" y="76"/>
                  </a:cubicBezTo>
                  <a:cubicBezTo>
                    <a:pt x="14" y="76"/>
                    <a:pt x="0" y="546"/>
                    <a:pt x="13" y="654"/>
                  </a:cubicBezTo>
                  <a:cubicBezTo>
                    <a:pt x="13" y="654"/>
                    <a:pt x="19" y="723"/>
                    <a:pt x="94" y="723"/>
                  </a:cubicBezTo>
                  <a:close/>
                </a:path>
              </a:pathLst>
            </a:custGeom>
            <a:solidFill>
              <a:srgbClr val="3F949A">
                <a:alpha val="30196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anchor="ctr" compatLnSpc="1"/>
            <a:lstStyle/>
            <a:p>
              <a:endParaRPr kumimoji="0" lang="ko-KR" altLang="en-US"/>
            </a:p>
          </p:txBody>
        </p:sp>
        <p:sp>
          <p:nvSpPr>
            <p:cNvPr id="19" name="자유형 18"/>
            <p:cNvSpPr>
              <a:spLocks/>
            </p:cNvSpPr>
            <p:nvPr/>
          </p:nvSpPr>
          <p:spPr bwMode="gray">
            <a:xfrm>
              <a:off x="360286" y="376562"/>
              <a:ext cx="609600" cy="653989"/>
            </a:xfrm>
            <a:custGeom>
              <a:avLst/>
              <a:gdLst/>
              <a:ahLst/>
              <a:cxnLst>
                <a:cxn ang="0">
                  <a:pos x="94" y="723"/>
                </a:cxn>
                <a:cxn ang="0">
                  <a:pos x="655" y="725"/>
                </a:cxn>
                <a:cxn ang="0">
                  <a:pos x="727" y="657"/>
                </a:cxn>
                <a:cxn ang="0">
                  <a:pos x="725" y="77"/>
                </a:cxn>
                <a:cxn ang="0">
                  <a:pos x="659" y="5"/>
                </a:cxn>
                <a:cxn ang="0">
                  <a:pos x="97" y="5"/>
                </a:cxn>
                <a:cxn ang="0">
                  <a:pos x="14" y="76"/>
                </a:cxn>
                <a:cxn ang="0">
                  <a:pos x="13" y="654"/>
                </a:cxn>
                <a:cxn ang="0">
                  <a:pos x="94" y="723"/>
                </a:cxn>
              </a:cxnLst>
              <a:rect l="0" t="0" r="0" b="0"/>
              <a:pathLst>
                <a:path w="727" h="725">
                  <a:moveTo>
                    <a:pt x="94" y="723"/>
                  </a:moveTo>
                  <a:cubicBezTo>
                    <a:pt x="94" y="723"/>
                    <a:pt x="375" y="725"/>
                    <a:pt x="655" y="725"/>
                  </a:cubicBezTo>
                  <a:cubicBezTo>
                    <a:pt x="716" y="716"/>
                    <a:pt x="727" y="657"/>
                    <a:pt x="727" y="657"/>
                  </a:cubicBezTo>
                  <a:cubicBezTo>
                    <a:pt x="727" y="657"/>
                    <a:pt x="726" y="367"/>
                    <a:pt x="725" y="77"/>
                  </a:cubicBezTo>
                  <a:cubicBezTo>
                    <a:pt x="722" y="9"/>
                    <a:pt x="659" y="5"/>
                    <a:pt x="659" y="5"/>
                  </a:cubicBezTo>
                  <a:cubicBezTo>
                    <a:pt x="659" y="5"/>
                    <a:pt x="378" y="5"/>
                    <a:pt x="97" y="5"/>
                  </a:cubicBezTo>
                  <a:cubicBezTo>
                    <a:pt x="14" y="0"/>
                    <a:pt x="14" y="76"/>
                    <a:pt x="14" y="76"/>
                  </a:cubicBezTo>
                  <a:cubicBezTo>
                    <a:pt x="14" y="76"/>
                    <a:pt x="0" y="546"/>
                    <a:pt x="13" y="654"/>
                  </a:cubicBezTo>
                  <a:cubicBezTo>
                    <a:pt x="13" y="654"/>
                    <a:pt x="19" y="723"/>
                    <a:pt x="94" y="723"/>
                  </a:cubicBezTo>
                  <a:close/>
                </a:path>
              </a:pathLst>
            </a:custGeom>
            <a:solidFill>
              <a:schemeClr val="accent1">
                <a:alpha val="5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anchor="ctr" compatLnSpc="1"/>
            <a:lstStyle/>
            <a:p>
              <a:endParaRPr kumimoji="0" lang="ko-KR" altLang="en-US"/>
            </a:p>
          </p:txBody>
        </p:sp>
      </p:grpSp>
      <p:sp>
        <p:nvSpPr>
          <p:cNvPr id="21" name="제목 20"/>
          <p:cNvSpPr>
            <a:spLocks noGrp="1"/>
          </p:cNvSpPr>
          <p:nvPr>
            <p:ph type="ctrTitle"/>
          </p:nvPr>
        </p:nvSpPr>
        <p:spPr>
          <a:xfrm>
            <a:off x="457200" y="2285992"/>
            <a:ext cx="8229600" cy="1143000"/>
          </a:xfrm>
        </p:spPr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32184-EBAF-45A0-94AF-7AA2B5B6A8EA}" type="datetimeFigureOut">
              <a:rPr lang="ko-KR" altLang="en-US" smtClean="0"/>
              <a:t>2016-10-13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54B660-1FDF-4772-8BAD-35859B3A56A2}" type="slidenum">
              <a:rPr lang="ko-KR" altLang="en-US" smtClean="0"/>
              <a:t>‹#›</a:t>
            </a:fld>
            <a:endParaRPr lang="ko-KR" altLang="en-US"/>
          </a:p>
        </p:txBody>
      </p:sp>
      <p:grpSp>
        <p:nvGrpSpPr>
          <p:cNvPr id="7" name="그룹 6"/>
          <p:cNvGrpSpPr/>
          <p:nvPr/>
        </p:nvGrpSpPr>
        <p:grpSpPr>
          <a:xfrm>
            <a:off x="62263" y="51347"/>
            <a:ext cx="1000131" cy="1036773"/>
            <a:chOff x="13317" y="34771"/>
            <a:chExt cx="1272534" cy="1310103"/>
          </a:xfrm>
        </p:grpSpPr>
        <p:sp>
          <p:nvSpPr>
            <p:cNvPr id="12" name="자유형 11"/>
            <p:cNvSpPr>
              <a:spLocks/>
            </p:cNvSpPr>
            <p:nvPr/>
          </p:nvSpPr>
          <p:spPr bwMode="gray">
            <a:xfrm>
              <a:off x="356217" y="34771"/>
              <a:ext cx="315913" cy="314325"/>
            </a:xfrm>
            <a:custGeom>
              <a:avLst/>
              <a:gdLst/>
              <a:ahLst/>
              <a:cxnLst>
                <a:cxn ang="0">
                  <a:pos x="94" y="723"/>
                </a:cxn>
                <a:cxn ang="0">
                  <a:pos x="655" y="725"/>
                </a:cxn>
                <a:cxn ang="0">
                  <a:pos x="727" y="657"/>
                </a:cxn>
                <a:cxn ang="0">
                  <a:pos x="725" y="77"/>
                </a:cxn>
                <a:cxn ang="0">
                  <a:pos x="659" y="5"/>
                </a:cxn>
                <a:cxn ang="0">
                  <a:pos x="97" y="5"/>
                </a:cxn>
                <a:cxn ang="0">
                  <a:pos x="14" y="76"/>
                </a:cxn>
                <a:cxn ang="0">
                  <a:pos x="13" y="654"/>
                </a:cxn>
                <a:cxn ang="0">
                  <a:pos x="94" y="723"/>
                </a:cxn>
              </a:cxnLst>
              <a:rect l="0" t="0" r="0" b="0"/>
              <a:pathLst>
                <a:path w="727" h="725">
                  <a:moveTo>
                    <a:pt x="94" y="723"/>
                  </a:moveTo>
                  <a:cubicBezTo>
                    <a:pt x="94" y="723"/>
                    <a:pt x="375" y="725"/>
                    <a:pt x="655" y="725"/>
                  </a:cubicBezTo>
                  <a:cubicBezTo>
                    <a:pt x="716" y="716"/>
                    <a:pt x="727" y="657"/>
                    <a:pt x="727" y="657"/>
                  </a:cubicBezTo>
                  <a:cubicBezTo>
                    <a:pt x="727" y="657"/>
                    <a:pt x="726" y="367"/>
                    <a:pt x="725" y="77"/>
                  </a:cubicBezTo>
                  <a:cubicBezTo>
                    <a:pt x="722" y="9"/>
                    <a:pt x="659" y="5"/>
                    <a:pt x="659" y="5"/>
                  </a:cubicBezTo>
                  <a:cubicBezTo>
                    <a:pt x="659" y="5"/>
                    <a:pt x="378" y="5"/>
                    <a:pt x="97" y="5"/>
                  </a:cubicBezTo>
                  <a:cubicBezTo>
                    <a:pt x="14" y="0"/>
                    <a:pt x="14" y="76"/>
                    <a:pt x="14" y="76"/>
                  </a:cubicBezTo>
                  <a:cubicBezTo>
                    <a:pt x="14" y="76"/>
                    <a:pt x="0" y="546"/>
                    <a:pt x="13" y="654"/>
                  </a:cubicBezTo>
                  <a:cubicBezTo>
                    <a:pt x="13" y="654"/>
                    <a:pt x="19" y="723"/>
                    <a:pt x="94" y="723"/>
                  </a:cubicBez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anchor="ctr" compatLnSpc="1"/>
            <a:lstStyle/>
            <a:p>
              <a:endParaRPr kumimoji="0" lang="ko-KR" altLang="en-US"/>
            </a:p>
          </p:txBody>
        </p:sp>
        <p:sp>
          <p:nvSpPr>
            <p:cNvPr id="13" name="자유형 12"/>
            <p:cNvSpPr>
              <a:spLocks/>
            </p:cNvSpPr>
            <p:nvPr/>
          </p:nvSpPr>
          <p:spPr bwMode="gray">
            <a:xfrm>
              <a:off x="13317" y="726921"/>
              <a:ext cx="314325" cy="314325"/>
            </a:xfrm>
            <a:custGeom>
              <a:avLst/>
              <a:gdLst/>
              <a:ahLst/>
              <a:cxnLst>
                <a:cxn ang="0">
                  <a:pos x="94" y="723"/>
                </a:cxn>
                <a:cxn ang="0">
                  <a:pos x="655" y="725"/>
                </a:cxn>
                <a:cxn ang="0">
                  <a:pos x="727" y="657"/>
                </a:cxn>
                <a:cxn ang="0">
                  <a:pos x="725" y="77"/>
                </a:cxn>
                <a:cxn ang="0">
                  <a:pos x="659" y="5"/>
                </a:cxn>
                <a:cxn ang="0">
                  <a:pos x="97" y="5"/>
                </a:cxn>
                <a:cxn ang="0">
                  <a:pos x="14" y="76"/>
                </a:cxn>
                <a:cxn ang="0">
                  <a:pos x="13" y="654"/>
                </a:cxn>
                <a:cxn ang="0">
                  <a:pos x="94" y="723"/>
                </a:cxn>
              </a:cxnLst>
              <a:rect l="0" t="0" r="0" b="0"/>
              <a:pathLst>
                <a:path w="727" h="725">
                  <a:moveTo>
                    <a:pt x="94" y="723"/>
                  </a:moveTo>
                  <a:cubicBezTo>
                    <a:pt x="94" y="723"/>
                    <a:pt x="375" y="725"/>
                    <a:pt x="655" y="725"/>
                  </a:cubicBezTo>
                  <a:cubicBezTo>
                    <a:pt x="716" y="716"/>
                    <a:pt x="727" y="657"/>
                    <a:pt x="727" y="657"/>
                  </a:cubicBezTo>
                  <a:cubicBezTo>
                    <a:pt x="727" y="657"/>
                    <a:pt x="726" y="367"/>
                    <a:pt x="725" y="77"/>
                  </a:cubicBezTo>
                  <a:cubicBezTo>
                    <a:pt x="722" y="9"/>
                    <a:pt x="659" y="5"/>
                    <a:pt x="659" y="5"/>
                  </a:cubicBezTo>
                  <a:cubicBezTo>
                    <a:pt x="659" y="5"/>
                    <a:pt x="378" y="5"/>
                    <a:pt x="97" y="5"/>
                  </a:cubicBezTo>
                  <a:cubicBezTo>
                    <a:pt x="14" y="0"/>
                    <a:pt x="14" y="76"/>
                    <a:pt x="14" y="76"/>
                  </a:cubicBezTo>
                  <a:cubicBezTo>
                    <a:pt x="14" y="76"/>
                    <a:pt x="0" y="546"/>
                    <a:pt x="13" y="654"/>
                  </a:cubicBezTo>
                  <a:cubicBezTo>
                    <a:pt x="13" y="654"/>
                    <a:pt x="19" y="723"/>
                    <a:pt x="94" y="723"/>
                  </a:cubicBez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anchor="ctr" compatLnSpc="1"/>
            <a:lstStyle/>
            <a:p>
              <a:endParaRPr kumimoji="0" lang="ko-KR" altLang="en-US"/>
            </a:p>
          </p:txBody>
        </p:sp>
        <p:sp>
          <p:nvSpPr>
            <p:cNvPr id="14" name="자유형 13"/>
            <p:cNvSpPr>
              <a:spLocks/>
            </p:cNvSpPr>
            <p:nvPr/>
          </p:nvSpPr>
          <p:spPr bwMode="gray">
            <a:xfrm>
              <a:off x="16492" y="34771"/>
              <a:ext cx="315913" cy="314325"/>
            </a:xfrm>
            <a:custGeom>
              <a:avLst/>
              <a:gdLst/>
              <a:ahLst/>
              <a:cxnLst>
                <a:cxn ang="0">
                  <a:pos x="94" y="723"/>
                </a:cxn>
                <a:cxn ang="0">
                  <a:pos x="655" y="725"/>
                </a:cxn>
                <a:cxn ang="0">
                  <a:pos x="727" y="657"/>
                </a:cxn>
                <a:cxn ang="0">
                  <a:pos x="725" y="77"/>
                </a:cxn>
                <a:cxn ang="0">
                  <a:pos x="659" y="5"/>
                </a:cxn>
                <a:cxn ang="0">
                  <a:pos x="97" y="5"/>
                </a:cxn>
                <a:cxn ang="0">
                  <a:pos x="14" y="76"/>
                </a:cxn>
                <a:cxn ang="0">
                  <a:pos x="13" y="654"/>
                </a:cxn>
                <a:cxn ang="0">
                  <a:pos x="94" y="723"/>
                </a:cxn>
              </a:cxnLst>
              <a:rect l="0" t="0" r="0" b="0"/>
              <a:pathLst>
                <a:path w="727" h="725">
                  <a:moveTo>
                    <a:pt x="94" y="723"/>
                  </a:moveTo>
                  <a:cubicBezTo>
                    <a:pt x="94" y="723"/>
                    <a:pt x="375" y="725"/>
                    <a:pt x="655" y="725"/>
                  </a:cubicBezTo>
                  <a:cubicBezTo>
                    <a:pt x="716" y="716"/>
                    <a:pt x="727" y="657"/>
                    <a:pt x="727" y="657"/>
                  </a:cubicBezTo>
                  <a:cubicBezTo>
                    <a:pt x="727" y="657"/>
                    <a:pt x="726" y="367"/>
                    <a:pt x="725" y="77"/>
                  </a:cubicBezTo>
                  <a:cubicBezTo>
                    <a:pt x="722" y="9"/>
                    <a:pt x="659" y="5"/>
                    <a:pt x="659" y="5"/>
                  </a:cubicBezTo>
                  <a:cubicBezTo>
                    <a:pt x="659" y="5"/>
                    <a:pt x="378" y="5"/>
                    <a:pt x="97" y="5"/>
                  </a:cubicBezTo>
                  <a:cubicBezTo>
                    <a:pt x="14" y="0"/>
                    <a:pt x="14" y="76"/>
                    <a:pt x="14" y="76"/>
                  </a:cubicBezTo>
                  <a:cubicBezTo>
                    <a:pt x="14" y="76"/>
                    <a:pt x="0" y="546"/>
                    <a:pt x="13" y="654"/>
                  </a:cubicBezTo>
                  <a:cubicBezTo>
                    <a:pt x="13" y="654"/>
                    <a:pt x="19" y="723"/>
                    <a:pt x="94" y="723"/>
                  </a:cubicBezTo>
                  <a:close/>
                </a:path>
              </a:pathLst>
            </a:custGeom>
            <a:solidFill>
              <a:srgbClr val="3F949A">
                <a:alpha val="6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anchor="ctr" compatLnSpc="1"/>
            <a:lstStyle/>
            <a:p>
              <a:endParaRPr kumimoji="0" lang="ko-KR" altLang="en-US"/>
            </a:p>
          </p:txBody>
        </p:sp>
        <p:sp>
          <p:nvSpPr>
            <p:cNvPr id="15" name="자유형 14"/>
            <p:cNvSpPr>
              <a:spLocks/>
            </p:cNvSpPr>
            <p:nvPr/>
          </p:nvSpPr>
          <p:spPr bwMode="gray">
            <a:xfrm>
              <a:off x="969939" y="1030549"/>
              <a:ext cx="315912" cy="314325"/>
            </a:xfrm>
            <a:custGeom>
              <a:avLst/>
              <a:gdLst/>
              <a:ahLst/>
              <a:cxnLst>
                <a:cxn ang="0">
                  <a:pos x="94" y="723"/>
                </a:cxn>
                <a:cxn ang="0">
                  <a:pos x="655" y="725"/>
                </a:cxn>
                <a:cxn ang="0">
                  <a:pos x="727" y="657"/>
                </a:cxn>
                <a:cxn ang="0">
                  <a:pos x="725" y="77"/>
                </a:cxn>
                <a:cxn ang="0">
                  <a:pos x="659" y="5"/>
                </a:cxn>
                <a:cxn ang="0">
                  <a:pos x="97" y="5"/>
                </a:cxn>
                <a:cxn ang="0">
                  <a:pos x="14" y="76"/>
                </a:cxn>
                <a:cxn ang="0">
                  <a:pos x="13" y="654"/>
                </a:cxn>
                <a:cxn ang="0">
                  <a:pos x="94" y="723"/>
                </a:cxn>
              </a:cxnLst>
              <a:rect l="0" t="0" r="0" b="0"/>
              <a:pathLst>
                <a:path w="727" h="725">
                  <a:moveTo>
                    <a:pt x="94" y="723"/>
                  </a:moveTo>
                  <a:cubicBezTo>
                    <a:pt x="94" y="723"/>
                    <a:pt x="375" y="725"/>
                    <a:pt x="655" y="725"/>
                  </a:cubicBezTo>
                  <a:cubicBezTo>
                    <a:pt x="716" y="716"/>
                    <a:pt x="727" y="657"/>
                    <a:pt x="727" y="657"/>
                  </a:cubicBezTo>
                  <a:cubicBezTo>
                    <a:pt x="727" y="657"/>
                    <a:pt x="726" y="367"/>
                    <a:pt x="725" y="77"/>
                  </a:cubicBezTo>
                  <a:cubicBezTo>
                    <a:pt x="722" y="9"/>
                    <a:pt x="659" y="5"/>
                    <a:pt x="659" y="5"/>
                  </a:cubicBezTo>
                  <a:cubicBezTo>
                    <a:pt x="659" y="5"/>
                    <a:pt x="378" y="5"/>
                    <a:pt x="97" y="5"/>
                  </a:cubicBezTo>
                  <a:cubicBezTo>
                    <a:pt x="14" y="0"/>
                    <a:pt x="14" y="76"/>
                    <a:pt x="14" y="76"/>
                  </a:cubicBezTo>
                  <a:cubicBezTo>
                    <a:pt x="14" y="76"/>
                    <a:pt x="0" y="546"/>
                    <a:pt x="13" y="654"/>
                  </a:cubicBezTo>
                  <a:cubicBezTo>
                    <a:pt x="13" y="654"/>
                    <a:pt x="19" y="723"/>
                    <a:pt x="94" y="723"/>
                  </a:cubicBezTo>
                  <a:close/>
                </a:path>
              </a:pathLst>
            </a:custGeom>
            <a:solidFill>
              <a:srgbClr val="3F949A">
                <a:alpha val="30196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anchor="ctr" compatLnSpc="1"/>
            <a:lstStyle/>
            <a:p>
              <a:endParaRPr kumimoji="0" lang="ko-KR" altLang="en-US"/>
            </a:p>
          </p:txBody>
        </p:sp>
        <p:sp>
          <p:nvSpPr>
            <p:cNvPr id="16" name="자유형 15"/>
            <p:cNvSpPr>
              <a:spLocks/>
            </p:cNvSpPr>
            <p:nvPr/>
          </p:nvSpPr>
          <p:spPr bwMode="gray">
            <a:xfrm>
              <a:off x="360286" y="376562"/>
              <a:ext cx="609600" cy="653989"/>
            </a:xfrm>
            <a:custGeom>
              <a:avLst/>
              <a:gdLst/>
              <a:ahLst/>
              <a:cxnLst>
                <a:cxn ang="0">
                  <a:pos x="94" y="723"/>
                </a:cxn>
                <a:cxn ang="0">
                  <a:pos x="655" y="725"/>
                </a:cxn>
                <a:cxn ang="0">
                  <a:pos x="727" y="657"/>
                </a:cxn>
                <a:cxn ang="0">
                  <a:pos x="725" y="77"/>
                </a:cxn>
                <a:cxn ang="0">
                  <a:pos x="659" y="5"/>
                </a:cxn>
                <a:cxn ang="0">
                  <a:pos x="97" y="5"/>
                </a:cxn>
                <a:cxn ang="0">
                  <a:pos x="14" y="76"/>
                </a:cxn>
                <a:cxn ang="0">
                  <a:pos x="13" y="654"/>
                </a:cxn>
                <a:cxn ang="0">
                  <a:pos x="94" y="723"/>
                </a:cxn>
              </a:cxnLst>
              <a:rect l="0" t="0" r="0" b="0"/>
              <a:pathLst>
                <a:path w="727" h="725">
                  <a:moveTo>
                    <a:pt x="94" y="723"/>
                  </a:moveTo>
                  <a:cubicBezTo>
                    <a:pt x="94" y="723"/>
                    <a:pt x="375" y="725"/>
                    <a:pt x="655" y="725"/>
                  </a:cubicBezTo>
                  <a:cubicBezTo>
                    <a:pt x="716" y="716"/>
                    <a:pt x="727" y="657"/>
                    <a:pt x="727" y="657"/>
                  </a:cubicBezTo>
                  <a:cubicBezTo>
                    <a:pt x="727" y="657"/>
                    <a:pt x="726" y="367"/>
                    <a:pt x="725" y="77"/>
                  </a:cubicBezTo>
                  <a:cubicBezTo>
                    <a:pt x="722" y="9"/>
                    <a:pt x="659" y="5"/>
                    <a:pt x="659" y="5"/>
                  </a:cubicBezTo>
                  <a:cubicBezTo>
                    <a:pt x="659" y="5"/>
                    <a:pt x="378" y="5"/>
                    <a:pt x="97" y="5"/>
                  </a:cubicBezTo>
                  <a:cubicBezTo>
                    <a:pt x="14" y="0"/>
                    <a:pt x="14" y="76"/>
                    <a:pt x="14" y="76"/>
                  </a:cubicBezTo>
                  <a:cubicBezTo>
                    <a:pt x="14" y="76"/>
                    <a:pt x="0" y="546"/>
                    <a:pt x="13" y="654"/>
                  </a:cubicBezTo>
                  <a:cubicBezTo>
                    <a:pt x="13" y="654"/>
                    <a:pt x="19" y="723"/>
                    <a:pt x="94" y="723"/>
                  </a:cubicBezTo>
                  <a:close/>
                </a:path>
              </a:pathLst>
            </a:custGeom>
            <a:solidFill>
              <a:schemeClr val="accent1">
                <a:alpha val="5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anchor="ctr" compatLnSpc="1"/>
            <a:lstStyle/>
            <a:p>
              <a:endParaRPr kumimoji="0" lang="ko-KR" altLang="en-US"/>
            </a:p>
          </p:txBody>
        </p: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그룹 6"/>
          <p:cNvGrpSpPr/>
          <p:nvPr/>
        </p:nvGrpSpPr>
        <p:grpSpPr>
          <a:xfrm>
            <a:off x="0" y="4929197"/>
            <a:ext cx="9144000" cy="1928803"/>
            <a:chOff x="0" y="4929198"/>
            <a:chExt cx="9144000" cy="1928803"/>
          </a:xfrm>
        </p:grpSpPr>
        <p:sp>
          <p:nvSpPr>
            <p:cNvPr id="8" name="자유형 7"/>
            <p:cNvSpPr>
              <a:spLocks/>
            </p:cNvSpPr>
            <p:nvPr/>
          </p:nvSpPr>
          <p:spPr bwMode="ltGray">
            <a:xfrm>
              <a:off x="0" y="4929198"/>
              <a:ext cx="9144000" cy="1928802"/>
            </a:xfrm>
            <a:custGeom>
              <a:avLst/>
              <a:gdLst/>
              <a:ahLst/>
              <a:cxnLst>
                <a:cxn ang="0">
                  <a:pos x="0" y="1076"/>
                </a:cxn>
                <a:cxn ang="0">
                  <a:pos x="3003" y="930"/>
                </a:cxn>
                <a:cxn ang="0">
                  <a:pos x="5760" y="0"/>
                </a:cxn>
                <a:cxn ang="0">
                  <a:pos x="5760" y="1635"/>
                </a:cxn>
                <a:cxn ang="0">
                  <a:pos x="0" y="1641"/>
                </a:cxn>
                <a:cxn ang="0">
                  <a:pos x="0" y="1076"/>
                </a:cxn>
              </a:cxnLst>
              <a:rect l="0" t="0" r="0" b="0"/>
              <a:pathLst>
                <a:path w="5760" h="1641">
                  <a:moveTo>
                    <a:pt x="0" y="1076"/>
                  </a:moveTo>
                  <a:cubicBezTo>
                    <a:pt x="926" y="1134"/>
                    <a:pt x="1689" y="1111"/>
                    <a:pt x="3003" y="930"/>
                  </a:cubicBezTo>
                  <a:cubicBezTo>
                    <a:pt x="4317" y="749"/>
                    <a:pt x="5462" y="152"/>
                    <a:pt x="5760" y="0"/>
                  </a:cubicBezTo>
                  <a:lnTo>
                    <a:pt x="5760" y="1635"/>
                  </a:lnTo>
                  <a:lnTo>
                    <a:pt x="0" y="1641"/>
                  </a:lnTo>
                  <a:lnTo>
                    <a:pt x="0" y="1076"/>
                  </a:lnTo>
                  <a:close/>
                </a:path>
              </a:pathLst>
            </a:cu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ko-KR" altLang="en-US"/>
            </a:p>
          </p:txBody>
        </p:sp>
        <p:sp>
          <p:nvSpPr>
            <p:cNvPr id="9" name="자유형 8"/>
            <p:cNvSpPr>
              <a:spLocks/>
            </p:cNvSpPr>
            <p:nvPr/>
          </p:nvSpPr>
          <p:spPr bwMode="ltGray">
            <a:xfrm>
              <a:off x="0" y="5358120"/>
              <a:ext cx="9144000" cy="1499881"/>
            </a:xfrm>
            <a:custGeom>
              <a:avLst/>
              <a:gdLst/>
              <a:ahLst/>
              <a:cxnLst>
                <a:cxn ang="0">
                  <a:pos x="0" y="887"/>
                </a:cxn>
                <a:cxn ang="0">
                  <a:pos x="3540" y="690"/>
                </a:cxn>
                <a:cxn ang="0">
                  <a:pos x="5760" y="0"/>
                </a:cxn>
                <a:cxn ang="0">
                  <a:pos x="5760" y="1395"/>
                </a:cxn>
                <a:cxn ang="0">
                  <a:pos x="0" y="1395"/>
                </a:cxn>
                <a:cxn ang="0">
                  <a:pos x="0" y="887"/>
                </a:cxn>
              </a:cxnLst>
              <a:rect l="0" t="0" r="0" b="0"/>
              <a:pathLst>
                <a:path w="5760" h="1395">
                  <a:moveTo>
                    <a:pt x="0" y="887"/>
                  </a:moveTo>
                  <a:cubicBezTo>
                    <a:pt x="1417" y="958"/>
                    <a:pt x="2563" y="848"/>
                    <a:pt x="3540" y="690"/>
                  </a:cubicBezTo>
                  <a:cubicBezTo>
                    <a:pt x="4517" y="532"/>
                    <a:pt x="5521" y="104"/>
                    <a:pt x="5760" y="0"/>
                  </a:cubicBezTo>
                  <a:lnTo>
                    <a:pt x="5760" y="1395"/>
                  </a:lnTo>
                  <a:lnTo>
                    <a:pt x="0" y="1395"/>
                  </a:lnTo>
                  <a:lnTo>
                    <a:pt x="0" y="887"/>
                  </a:lnTo>
                  <a:close/>
                </a:path>
              </a:pathLst>
            </a:cu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ko-KR" altLang="en-US"/>
            </a:p>
          </p:txBody>
        </p:sp>
      </p:grp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32184-EBAF-45A0-94AF-7AA2B5B6A8EA}" type="datetimeFigureOut">
              <a:rPr lang="ko-KR" altLang="en-US" smtClean="0"/>
              <a:t>2016-10-13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54B660-1FDF-4772-8BAD-35859B3A56A2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929454" y="428606"/>
            <a:ext cx="1757346" cy="5357851"/>
          </a:xfrm>
        </p:spPr>
        <p:txBody>
          <a:bodyPr vert="eaVert"/>
          <a:lstStyle>
            <a:lvl1pPr algn="l">
              <a:defRPr>
                <a:gradFill flip="none" rotWithShape="1">
                  <a:gsLst>
                    <a:gs pos="0">
                      <a:schemeClr val="tx2"/>
                    </a:gs>
                    <a:gs pos="26000">
                      <a:schemeClr val="tx2"/>
                    </a:gs>
                    <a:gs pos="41000">
                      <a:schemeClr val="tx2">
                        <a:shade val="90000"/>
                      </a:schemeClr>
                    </a:gs>
                    <a:gs pos="67000">
                      <a:schemeClr val="tx2">
                        <a:shade val="50000"/>
                      </a:schemeClr>
                    </a:gs>
                    <a:gs pos="95000">
                      <a:schemeClr val="tx2"/>
                    </a:gs>
                  </a:gsLst>
                  <a:lin ang="5400000" scaled="1"/>
                  <a:tileRect/>
                </a:gradFill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28596" y="428606"/>
            <a:ext cx="6357982" cy="5368939"/>
          </a:xfrm>
        </p:spPr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2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488" name="Picture 200" descr="183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2345" name="Rectangle 57"/>
          <p:cNvSpPr>
            <a:spLocks noGrp="1" noChangeArrowheads="1"/>
          </p:cNvSpPr>
          <p:nvPr>
            <p:ph type="ctrTitle" sz="quarter"/>
          </p:nvPr>
        </p:nvSpPr>
        <p:spPr>
          <a:xfrm>
            <a:off x="323850" y="1412875"/>
            <a:ext cx="8569325" cy="936625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12351" name="Rectangle 63"/>
          <p:cNvSpPr>
            <a:spLocks noChangeArrowheads="1"/>
          </p:cNvSpPr>
          <p:nvPr userDrawn="1"/>
        </p:nvSpPr>
        <p:spPr bwMode="auto">
          <a:xfrm>
            <a:off x="2124075" y="6669088"/>
            <a:ext cx="4824413" cy="144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/>
            <a:r>
              <a:rPr kumimoji="0" lang="en-US" altLang="ko-KR" sz="1000" b="1" i="0">
                <a:solidFill>
                  <a:srgbClr val="FFFFFF"/>
                </a:solidFill>
                <a:latin typeface="Arial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5635267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그룹 6"/>
          <p:cNvGrpSpPr/>
          <p:nvPr/>
        </p:nvGrpSpPr>
        <p:grpSpPr>
          <a:xfrm>
            <a:off x="0" y="4934363"/>
            <a:ext cx="9144000" cy="1928803"/>
            <a:chOff x="0" y="4929198"/>
            <a:chExt cx="9144000" cy="1928803"/>
          </a:xfrm>
        </p:grpSpPr>
        <p:sp>
          <p:nvSpPr>
            <p:cNvPr id="25" name="자유형 24"/>
            <p:cNvSpPr>
              <a:spLocks/>
            </p:cNvSpPr>
            <p:nvPr/>
          </p:nvSpPr>
          <p:spPr bwMode="ltGray">
            <a:xfrm>
              <a:off x="0" y="4929198"/>
              <a:ext cx="9144000" cy="1928802"/>
            </a:xfrm>
            <a:custGeom>
              <a:avLst/>
              <a:gdLst/>
              <a:ahLst/>
              <a:cxnLst>
                <a:cxn ang="0">
                  <a:pos x="0" y="1076"/>
                </a:cxn>
                <a:cxn ang="0">
                  <a:pos x="3003" y="930"/>
                </a:cxn>
                <a:cxn ang="0">
                  <a:pos x="5760" y="0"/>
                </a:cxn>
                <a:cxn ang="0">
                  <a:pos x="5760" y="1635"/>
                </a:cxn>
                <a:cxn ang="0">
                  <a:pos x="0" y="1641"/>
                </a:cxn>
                <a:cxn ang="0">
                  <a:pos x="0" y="1076"/>
                </a:cxn>
              </a:cxnLst>
              <a:rect l="0" t="0" r="0" b="0"/>
              <a:pathLst>
                <a:path w="5760" h="1641">
                  <a:moveTo>
                    <a:pt x="0" y="1076"/>
                  </a:moveTo>
                  <a:cubicBezTo>
                    <a:pt x="926" y="1134"/>
                    <a:pt x="1689" y="1111"/>
                    <a:pt x="3003" y="930"/>
                  </a:cubicBezTo>
                  <a:cubicBezTo>
                    <a:pt x="4317" y="749"/>
                    <a:pt x="5462" y="152"/>
                    <a:pt x="5760" y="0"/>
                  </a:cubicBezTo>
                  <a:lnTo>
                    <a:pt x="5760" y="1635"/>
                  </a:lnTo>
                  <a:lnTo>
                    <a:pt x="0" y="1641"/>
                  </a:lnTo>
                  <a:lnTo>
                    <a:pt x="0" y="1076"/>
                  </a:lnTo>
                  <a:close/>
                </a:path>
              </a:pathLst>
            </a:cu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ko-KR" altLang="en-US"/>
            </a:p>
          </p:txBody>
        </p:sp>
        <p:sp>
          <p:nvSpPr>
            <p:cNvPr id="26" name="자유형 25"/>
            <p:cNvSpPr>
              <a:spLocks/>
            </p:cNvSpPr>
            <p:nvPr/>
          </p:nvSpPr>
          <p:spPr bwMode="ltGray">
            <a:xfrm>
              <a:off x="0" y="5358120"/>
              <a:ext cx="9144000" cy="1499881"/>
            </a:xfrm>
            <a:custGeom>
              <a:avLst/>
              <a:gdLst/>
              <a:ahLst/>
              <a:cxnLst>
                <a:cxn ang="0">
                  <a:pos x="0" y="887"/>
                </a:cxn>
                <a:cxn ang="0">
                  <a:pos x="3540" y="690"/>
                </a:cxn>
                <a:cxn ang="0">
                  <a:pos x="5760" y="0"/>
                </a:cxn>
                <a:cxn ang="0">
                  <a:pos x="5760" y="1395"/>
                </a:cxn>
                <a:cxn ang="0">
                  <a:pos x="0" y="1395"/>
                </a:cxn>
                <a:cxn ang="0">
                  <a:pos x="0" y="887"/>
                </a:cxn>
              </a:cxnLst>
              <a:rect l="0" t="0" r="0" b="0"/>
              <a:pathLst>
                <a:path w="5760" h="1395">
                  <a:moveTo>
                    <a:pt x="0" y="887"/>
                  </a:moveTo>
                  <a:cubicBezTo>
                    <a:pt x="1417" y="958"/>
                    <a:pt x="2563" y="848"/>
                    <a:pt x="3540" y="690"/>
                  </a:cubicBezTo>
                  <a:cubicBezTo>
                    <a:pt x="4517" y="532"/>
                    <a:pt x="5521" y="104"/>
                    <a:pt x="5760" y="0"/>
                  </a:cubicBezTo>
                  <a:lnTo>
                    <a:pt x="5760" y="1395"/>
                  </a:lnTo>
                  <a:lnTo>
                    <a:pt x="0" y="1395"/>
                  </a:lnTo>
                  <a:lnTo>
                    <a:pt x="0" y="887"/>
                  </a:lnTo>
                  <a:close/>
                </a:path>
              </a:pathLst>
            </a:cu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ko-KR" altLang="en-US"/>
            </a:p>
          </p:txBody>
        </p:sp>
      </p:grp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28596" y="1600202"/>
            <a:ext cx="8258204" cy="4525963"/>
          </a:xfrm>
        </p:spPr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32184-EBAF-45A0-94AF-7AA2B5B6A8EA}" type="datetimeFigureOut">
              <a:rPr lang="ko-KR" altLang="en-US" smtClean="0"/>
              <a:t>2016-10-13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54B660-1FDF-4772-8BAD-35859B3A56A2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142976" y="357166"/>
            <a:ext cx="7472386" cy="1000132"/>
          </a:xfrm>
        </p:spPr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grpSp>
        <p:nvGrpSpPr>
          <p:cNvPr id="8" name="그룹 7"/>
          <p:cNvGrpSpPr/>
          <p:nvPr/>
        </p:nvGrpSpPr>
        <p:grpSpPr>
          <a:xfrm>
            <a:off x="71407" y="106210"/>
            <a:ext cx="1000131" cy="1036773"/>
            <a:chOff x="13317" y="34771"/>
            <a:chExt cx="1272534" cy="1310103"/>
          </a:xfrm>
        </p:grpSpPr>
        <p:sp>
          <p:nvSpPr>
            <p:cNvPr id="16" name="자유형 15"/>
            <p:cNvSpPr>
              <a:spLocks/>
            </p:cNvSpPr>
            <p:nvPr/>
          </p:nvSpPr>
          <p:spPr bwMode="gray">
            <a:xfrm>
              <a:off x="356217" y="34771"/>
              <a:ext cx="315913" cy="314325"/>
            </a:xfrm>
            <a:custGeom>
              <a:avLst/>
              <a:gdLst/>
              <a:ahLst/>
              <a:cxnLst>
                <a:cxn ang="0">
                  <a:pos x="94" y="723"/>
                </a:cxn>
                <a:cxn ang="0">
                  <a:pos x="655" y="725"/>
                </a:cxn>
                <a:cxn ang="0">
                  <a:pos x="727" y="657"/>
                </a:cxn>
                <a:cxn ang="0">
                  <a:pos x="725" y="77"/>
                </a:cxn>
                <a:cxn ang="0">
                  <a:pos x="659" y="5"/>
                </a:cxn>
                <a:cxn ang="0">
                  <a:pos x="97" y="5"/>
                </a:cxn>
                <a:cxn ang="0">
                  <a:pos x="14" y="76"/>
                </a:cxn>
                <a:cxn ang="0">
                  <a:pos x="13" y="654"/>
                </a:cxn>
                <a:cxn ang="0">
                  <a:pos x="94" y="723"/>
                </a:cxn>
              </a:cxnLst>
              <a:rect l="0" t="0" r="0" b="0"/>
              <a:pathLst>
                <a:path w="727" h="725">
                  <a:moveTo>
                    <a:pt x="94" y="723"/>
                  </a:moveTo>
                  <a:cubicBezTo>
                    <a:pt x="94" y="723"/>
                    <a:pt x="375" y="725"/>
                    <a:pt x="655" y="725"/>
                  </a:cubicBezTo>
                  <a:cubicBezTo>
                    <a:pt x="716" y="716"/>
                    <a:pt x="727" y="657"/>
                    <a:pt x="727" y="657"/>
                  </a:cubicBezTo>
                  <a:cubicBezTo>
                    <a:pt x="727" y="657"/>
                    <a:pt x="726" y="367"/>
                    <a:pt x="725" y="77"/>
                  </a:cubicBezTo>
                  <a:cubicBezTo>
                    <a:pt x="722" y="9"/>
                    <a:pt x="659" y="5"/>
                    <a:pt x="659" y="5"/>
                  </a:cubicBezTo>
                  <a:cubicBezTo>
                    <a:pt x="659" y="5"/>
                    <a:pt x="378" y="5"/>
                    <a:pt x="97" y="5"/>
                  </a:cubicBezTo>
                  <a:cubicBezTo>
                    <a:pt x="14" y="0"/>
                    <a:pt x="14" y="76"/>
                    <a:pt x="14" y="76"/>
                  </a:cubicBezTo>
                  <a:cubicBezTo>
                    <a:pt x="14" y="76"/>
                    <a:pt x="0" y="546"/>
                    <a:pt x="13" y="654"/>
                  </a:cubicBezTo>
                  <a:cubicBezTo>
                    <a:pt x="13" y="654"/>
                    <a:pt x="19" y="723"/>
                    <a:pt x="94" y="723"/>
                  </a:cubicBez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anchor="ctr" compatLnSpc="1"/>
            <a:lstStyle/>
            <a:p>
              <a:endParaRPr kumimoji="0" lang="ko-KR" altLang="en-US"/>
            </a:p>
          </p:txBody>
        </p:sp>
        <p:sp>
          <p:nvSpPr>
            <p:cNvPr id="17" name="자유형 16"/>
            <p:cNvSpPr>
              <a:spLocks/>
            </p:cNvSpPr>
            <p:nvPr/>
          </p:nvSpPr>
          <p:spPr bwMode="gray">
            <a:xfrm>
              <a:off x="13317" y="726921"/>
              <a:ext cx="314325" cy="314325"/>
            </a:xfrm>
            <a:custGeom>
              <a:avLst/>
              <a:gdLst/>
              <a:ahLst/>
              <a:cxnLst>
                <a:cxn ang="0">
                  <a:pos x="94" y="723"/>
                </a:cxn>
                <a:cxn ang="0">
                  <a:pos x="655" y="725"/>
                </a:cxn>
                <a:cxn ang="0">
                  <a:pos x="727" y="657"/>
                </a:cxn>
                <a:cxn ang="0">
                  <a:pos x="725" y="77"/>
                </a:cxn>
                <a:cxn ang="0">
                  <a:pos x="659" y="5"/>
                </a:cxn>
                <a:cxn ang="0">
                  <a:pos x="97" y="5"/>
                </a:cxn>
                <a:cxn ang="0">
                  <a:pos x="14" y="76"/>
                </a:cxn>
                <a:cxn ang="0">
                  <a:pos x="13" y="654"/>
                </a:cxn>
                <a:cxn ang="0">
                  <a:pos x="94" y="723"/>
                </a:cxn>
              </a:cxnLst>
              <a:rect l="0" t="0" r="0" b="0"/>
              <a:pathLst>
                <a:path w="727" h="725">
                  <a:moveTo>
                    <a:pt x="94" y="723"/>
                  </a:moveTo>
                  <a:cubicBezTo>
                    <a:pt x="94" y="723"/>
                    <a:pt x="375" y="725"/>
                    <a:pt x="655" y="725"/>
                  </a:cubicBezTo>
                  <a:cubicBezTo>
                    <a:pt x="716" y="716"/>
                    <a:pt x="727" y="657"/>
                    <a:pt x="727" y="657"/>
                  </a:cubicBezTo>
                  <a:cubicBezTo>
                    <a:pt x="727" y="657"/>
                    <a:pt x="726" y="367"/>
                    <a:pt x="725" y="77"/>
                  </a:cubicBezTo>
                  <a:cubicBezTo>
                    <a:pt x="722" y="9"/>
                    <a:pt x="659" y="5"/>
                    <a:pt x="659" y="5"/>
                  </a:cubicBezTo>
                  <a:cubicBezTo>
                    <a:pt x="659" y="5"/>
                    <a:pt x="378" y="5"/>
                    <a:pt x="97" y="5"/>
                  </a:cubicBezTo>
                  <a:cubicBezTo>
                    <a:pt x="14" y="0"/>
                    <a:pt x="14" y="76"/>
                    <a:pt x="14" y="76"/>
                  </a:cubicBezTo>
                  <a:cubicBezTo>
                    <a:pt x="14" y="76"/>
                    <a:pt x="0" y="546"/>
                    <a:pt x="13" y="654"/>
                  </a:cubicBezTo>
                  <a:cubicBezTo>
                    <a:pt x="13" y="654"/>
                    <a:pt x="19" y="723"/>
                    <a:pt x="94" y="723"/>
                  </a:cubicBez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anchor="ctr" compatLnSpc="1"/>
            <a:lstStyle/>
            <a:p>
              <a:endParaRPr kumimoji="0" lang="ko-KR" altLang="en-US"/>
            </a:p>
          </p:txBody>
        </p:sp>
        <p:sp>
          <p:nvSpPr>
            <p:cNvPr id="18" name="자유형 17"/>
            <p:cNvSpPr>
              <a:spLocks/>
            </p:cNvSpPr>
            <p:nvPr/>
          </p:nvSpPr>
          <p:spPr bwMode="gray">
            <a:xfrm>
              <a:off x="16492" y="34771"/>
              <a:ext cx="315913" cy="314325"/>
            </a:xfrm>
            <a:custGeom>
              <a:avLst/>
              <a:gdLst/>
              <a:ahLst/>
              <a:cxnLst>
                <a:cxn ang="0">
                  <a:pos x="94" y="723"/>
                </a:cxn>
                <a:cxn ang="0">
                  <a:pos x="655" y="725"/>
                </a:cxn>
                <a:cxn ang="0">
                  <a:pos x="727" y="657"/>
                </a:cxn>
                <a:cxn ang="0">
                  <a:pos x="725" y="77"/>
                </a:cxn>
                <a:cxn ang="0">
                  <a:pos x="659" y="5"/>
                </a:cxn>
                <a:cxn ang="0">
                  <a:pos x="97" y="5"/>
                </a:cxn>
                <a:cxn ang="0">
                  <a:pos x="14" y="76"/>
                </a:cxn>
                <a:cxn ang="0">
                  <a:pos x="13" y="654"/>
                </a:cxn>
                <a:cxn ang="0">
                  <a:pos x="94" y="723"/>
                </a:cxn>
              </a:cxnLst>
              <a:rect l="0" t="0" r="0" b="0"/>
              <a:pathLst>
                <a:path w="727" h="725">
                  <a:moveTo>
                    <a:pt x="94" y="723"/>
                  </a:moveTo>
                  <a:cubicBezTo>
                    <a:pt x="94" y="723"/>
                    <a:pt x="375" y="725"/>
                    <a:pt x="655" y="725"/>
                  </a:cubicBezTo>
                  <a:cubicBezTo>
                    <a:pt x="716" y="716"/>
                    <a:pt x="727" y="657"/>
                    <a:pt x="727" y="657"/>
                  </a:cubicBezTo>
                  <a:cubicBezTo>
                    <a:pt x="727" y="657"/>
                    <a:pt x="726" y="367"/>
                    <a:pt x="725" y="77"/>
                  </a:cubicBezTo>
                  <a:cubicBezTo>
                    <a:pt x="722" y="9"/>
                    <a:pt x="659" y="5"/>
                    <a:pt x="659" y="5"/>
                  </a:cubicBezTo>
                  <a:cubicBezTo>
                    <a:pt x="659" y="5"/>
                    <a:pt x="378" y="5"/>
                    <a:pt x="97" y="5"/>
                  </a:cubicBezTo>
                  <a:cubicBezTo>
                    <a:pt x="14" y="0"/>
                    <a:pt x="14" y="76"/>
                    <a:pt x="14" y="76"/>
                  </a:cubicBezTo>
                  <a:cubicBezTo>
                    <a:pt x="14" y="76"/>
                    <a:pt x="0" y="546"/>
                    <a:pt x="13" y="654"/>
                  </a:cubicBezTo>
                  <a:cubicBezTo>
                    <a:pt x="13" y="654"/>
                    <a:pt x="19" y="723"/>
                    <a:pt x="94" y="723"/>
                  </a:cubicBezTo>
                  <a:close/>
                </a:path>
              </a:pathLst>
            </a:custGeom>
            <a:solidFill>
              <a:srgbClr val="3F949A">
                <a:alpha val="6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anchor="ctr" compatLnSpc="1"/>
            <a:lstStyle/>
            <a:p>
              <a:endParaRPr kumimoji="0" lang="ko-KR" altLang="en-US"/>
            </a:p>
          </p:txBody>
        </p:sp>
        <p:sp>
          <p:nvSpPr>
            <p:cNvPr id="19" name="자유형 18"/>
            <p:cNvSpPr>
              <a:spLocks/>
            </p:cNvSpPr>
            <p:nvPr/>
          </p:nvSpPr>
          <p:spPr bwMode="gray">
            <a:xfrm>
              <a:off x="969939" y="1030549"/>
              <a:ext cx="315912" cy="314325"/>
            </a:xfrm>
            <a:custGeom>
              <a:avLst/>
              <a:gdLst/>
              <a:ahLst/>
              <a:cxnLst>
                <a:cxn ang="0">
                  <a:pos x="94" y="723"/>
                </a:cxn>
                <a:cxn ang="0">
                  <a:pos x="655" y="725"/>
                </a:cxn>
                <a:cxn ang="0">
                  <a:pos x="727" y="657"/>
                </a:cxn>
                <a:cxn ang="0">
                  <a:pos x="725" y="77"/>
                </a:cxn>
                <a:cxn ang="0">
                  <a:pos x="659" y="5"/>
                </a:cxn>
                <a:cxn ang="0">
                  <a:pos x="97" y="5"/>
                </a:cxn>
                <a:cxn ang="0">
                  <a:pos x="14" y="76"/>
                </a:cxn>
                <a:cxn ang="0">
                  <a:pos x="13" y="654"/>
                </a:cxn>
                <a:cxn ang="0">
                  <a:pos x="94" y="723"/>
                </a:cxn>
              </a:cxnLst>
              <a:rect l="0" t="0" r="0" b="0"/>
              <a:pathLst>
                <a:path w="727" h="725">
                  <a:moveTo>
                    <a:pt x="94" y="723"/>
                  </a:moveTo>
                  <a:cubicBezTo>
                    <a:pt x="94" y="723"/>
                    <a:pt x="375" y="725"/>
                    <a:pt x="655" y="725"/>
                  </a:cubicBezTo>
                  <a:cubicBezTo>
                    <a:pt x="716" y="716"/>
                    <a:pt x="727" y="657"/>
                    <a:pt x="727" y="657"/>
                  </a:cubicBezTo>
                  <a:cubicBezTo>
                    <a:pt x="727" y="657"/>
                    <a:pt x="726" y="367"/>
                    <a:pt x="725" y="77"/>
                  </a:cubicBezTo>
                  <a:cubicBezTo>
                    <a:pt x="722" y="9"/>
                    <a:pt x="659" y="5"/>
                    <a:pt x="659" y="5"/>
                  </a:cubicBezTo>
                  <a:cubicBezTo>
                    <a:pt x="659" y="5"/>
                    <a:pt x="378" y="5"/>
                    <a:pt x="97" y="5"/>
                  </a:cubicBezTo>
                  <a:cubicBezTo>
                    <a:pt x="14" y="0"/>
                    <a:pt x="14" y="76"/>
                    <a:pt x="14" y="76"/>
                  </a:cubicBezTo>
                  <a:cubicBezTo>
                    <a:pt x="14" y="76"/>
                    <a:pt x="0" y="546"/>
                    <a:pt x="13" y="654"/>
                  </a:cubicBezTo>
                  <a:cubicBezTo>
                    <a:pt x="13" y="654"/>
                    <a:pt x="19" y="723"/>
                    <a:pt x="94" y="723"/>
                  </a:cubicBezTo>
                  <a:close/>
                </a:path>
              </a:pathLst>
            </a:custGeom>
            <a:solidFill>
              <a:srgbClr val="3F949A">
                <a:alpha val="30196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anchor="ctr" compatLnSpc="1"/>
            <a:lstStyle/>
            <a:p>
              <a:endParaRPr kumimoji="0" lang="ko-KR" altLang="en-US"/>
            </a:p>
          </p:txBody>
        </p:sp>
        <p:sp>
          <p:nvSpPr>
            <p:cNvPr id="20" name="자유형 19"/>
            <p:cNvSpPr>
              <a:spLocks/>
            </p:cNvSpPr>
            <p:nvPr/>
          </p:nvSpPr>
          <p:spPr bwMode="gray">
            <a:xfrm>
              <a:off x="360286" y="376562"/>
              <a:ext cx="609600" cy="653989"/>
            </a:xfrm>
            <a:custGeom>
              <a:avLst/>
              <a:gdLst/>
              <a:ahLst/>
              <a:cxnLst>
                <a:cxn ang="0">
                  <a:pos x="94" y="723"/>
                </a:cxn>
                <a:cxn ang="0">
                  <a:pos x="655" y="725"/>
                </a:cxn>
                <a:cxn ang="0">
                  <a:pos x="727" y="657"/>
                </a:cxn>
                <a:cxn ang="0">
                  <a:pos x="725" y="77"/>
                </a:cxn>
                <a:cxn ang="0">
                  <a:pos x="659" y="5"/>
                </a:cxn>
                <a:cxn ang="0">
                  <a:pos x="97" y="5"/>
                </a:cxn>
                <a:cxn ang="0">
                  <a:pos x="14" y="76"/>
                </a:cxn>
                <a:cxn ang="0">
                  <a:pos x="13" y="654"/>
                </a:cxn>
                <a:cxn ang="0">
                  <a:pos x="94" y="723"/>
                </a:cxn>
              </a:cxnLst>
              <a:rect l="0" t="0" r="0" b="0"/>
              <a:pathLst>
                <a:path w="727" h="725">
                  <a:moveTo>
                    <a:pt x="94" y="723"/>
                  </a:moveTo>
                  <a:cubicBezTo>
                    <a:pt x="94" y="723"/>
                    <a:pt x="375" y="725"/>
                    <a:pt x="655" y="725"/>
                  </a:cubicBezTo>
                  <a:cubicBezTo>
                    <a:pt x="716" y="716"/>
                    <a:pt x="727" y="657"/>
                    <a:pt x="727" y="657"/>
                  </a:cubicBezTo>
                  <a:cubicBezTo>
                    <a:pt x="727" y="657"/>
                    <a:pt x="726" y="367"/>
                    <a:pt x="725" y="77"/>
                  </a:cubicBezTo>
                  <a:cubicBezTo>
                    <a:pt x="722" y="9"/>
                    <a:pt x="659" y="5"/>
                    <a:pt x="659" y="5"/>
                  </a:cubicBezTo>
                  <a:cubicBezTo>
                    <a:pt x="659" y="5"/>
                    <a:pt x="378" y="5"/>
                    <a:pt x="97" y="5"/>
                  </a:cubicBezTo>
                  <a:cubicBezTo>
                    <a:pt x="14" y="0"/>
                    <a:pt x="14" y="76"/>
                    <a:pt x="14" y="76"/>
                  </a:cubicBezTo>
                  <a:cubicBezTo>
                    <a:pt x="14" y="76"/>
                    <a:pt x="0" y="546"/>
                    <a:pt x="13" y="654"/>
                  </a:cubicBezTo>
                  <a:cubicBezTo>
                    <a:pt x="13" y="654"/>
                    <a:pt x="19" y="723"/>
                    <a:pt x="94" y="723"/>
                  </a:cubicBezTo>
                  <a:close/>
                </a:path>
              </a:pathLst>
            </a:custGeom>
            <a:solidFill>
              <a:schemeClr val="accent1">
                <a:alpha val="5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anchor="ctr" compatLnSpc="1"/>
            <a:lstStyle/>
            <a:p>
              <a:endParaRPr kumimoji="0" lang="ko-KR" altLang="en-US"/>
            </a:p>
          </p:txBody>
        </p:sp>
      </p:grp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그룹 6"/>
          <p:cNvGrpSpPr/>
          <p:nvPr/>
        </p:nvGrpSpPr>
        <p:grpSpPr>
          <a:xfrm>
            <a:off x="0" y="4929197"/>
            <a:ext cx="9144000" cy="1928803"/>
            <a:chOff x="0" y="4929198"/>
            <a:chExt cx="9144000" cy="1928803"/>
          </a:xfrm>
        </p:grpSpPr>
        <p:sp>
          <p:nvSpPr>
            <p:cNvPr id="21" name="자유형 20"/>
            <p:cNvSpPr>
              <a:spLocks/>
            </p:cNvSpPr>
            <p:nvPr/>
          </p:nvSpPr>
          <p:spPr bwMode="ltGray">
            <a:xfrm>
              <a:off x="0" y="4929198"/>
              <a:ext cx="9144000" cy="1928802"/>
            </a:xfrm>
            <a:custGeom>
              <a:avLst/>
              <a:gdLst/>
              <a:ahLst/>
              <a:cxnLst>
                <a:cxn ang="0">
                  <a:pos x="0" y="1076"/>
                </a:cxn>
                <a:cxn ang="0">
                  <a:pos x="3003" y="930"/>
                </a:cxn>
                <a:cxn ang="0">
                  <a:pos x="5760" y="0"/>
                </a:cxn>
                <a:cxn ang="0">
                  <a:pos x="5760" y="1635"/>
                </a:cxn>
                <a:cxn ang="0">
                  <a:pos x="0" y="1641"/>
                </a:cxn>
                <a:cxn ang="0">
                  <a:pos x="0" y="1076"/>
                </a:cxn>
              </a:cxnLst>
              <a:rect l="0" t="0" r="0" b="0"/>
              <a:pathLst>
                <a:path w="5760" h="1641">
                  <a:moveTo>
                    <a:pt x="0" y="1076"/>
                  </a:moveTo>
                  <a:cubicBezTo>
                    <a:pt x="926" y="1134"/>
                    <a:pt x="1689" y="1111"/>
                    <a:pt x="3003" y="930"/>
                  </a:cubicBezTo>
                  <a:cubicBezTo>
                    <a:pt x="4317" y="749"/>
                    <a:pt x="5462" y="152"/>
                    <a:pt x="5760" y="0"/>
                  </a:cubicBezTo>
                  <a:lnTo>
                    <a:pt x="5760" y="1635"/>
                  </a:lnTo>
                  <a:lnTo>
                    <a:pt x="0" y="1641"/>
                  </a:lnTo>
                  <a:lnTo>
                    <a:pt x="0" y="1076"/>
                  </a:lnTo>
                  <a:close/>
                </a:path>
              </a:pathLst>
            </a:cu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ko-KR" altLang="en-US"/>
            </a:p>
          </p:txBody>
        </p:sp>
        <p:sp>
          <p:nvSpPr>
            <p:cNvPr id="22" name="자유형 21"/>
            <p:cNvSpPr>
              <a:spLocks/>
            </p:cNvSpPr>
            <p:nvPr/>
          </p:nvSpPr>
          <p:spPr bwMode="ltGray">
            <a:xfrm>
              <a:off x="0" y="5358120"/>
              <a:ext cx="9144000" cy="1499881"/>
            </a:xfrm>
            <a:custGeom>
              <a:avLst/>
              <a:gdLst/>
              <a:ahLst/>
              <a:cxnLst>
                <a:cxn ang="0">
                  <a:pos x="0" y="887"/>
                </a:cxn>
                <a:cxn ang="0">
                  <a:pos x="3540" y="690"/>
                </a:cxn>
                <a:cxn ang="0">
                  <a:pos x="5760" y="0"/>
                </a:cxn>
                <a:cxn ang="0">
                  <a:pos x="5760" y="1395"/>
                </a:cxn>
                <a:cxn ang="0">
                  <a:pos x="0" y="1395"/>
                </a:cxn>
                <a:cxn ang="0">
                  <a:pos x="0" y="887"/>
                </a:cxn>
              </a:cxnLst>
              <a:rect l="0" t="0" r="0" b="0"/>
              <a:pathLst>
                <a:path w="5760" h="1395">
                  <a:moveTo>
                    <a:pt x="0" y="887"/>
                  </a:moveTo>
                  <a:cubicBezTo>
                    <a:pt x="1417" y="958"/>
                    <a:pt x="2563" y="848"/>
                    <a:pt x="3540" y="690"/>
                  </a:cubicBezTo>
                  <a:cubicBezTo>
                    <a:pt x="4517" y="532"/>
                    <a:pt x="5521" y="104"/>
                    <a:pt x="5760" y="0"/>
                  </a:cubicBezTo>
                  <a:lnTo>
                    <a:pt x="5760" y="1395"/>
                  </a:lnTo>
                  <a:lnTo>
                    <a:pt x="0" y="1395"/>
                  </a:lnTo>
                  <a:lnTo>
                    <a:pt x="0" y="887"/>
                  </a:lnTo>
                  <a:close/>
                </a:path>
              </a:pathLst>
            </a:cu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ko-KR" altLang="en-US"/>
            </a:p>
          </p:txBody>
        </p:sp>
      </p:grp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214414" y="1857364"/>
            <a:ext cx="6907179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32184-EBAF-45A0-94AF-7AA2B5B6A8EA}" type="datetimeFigureOut">
              <a:rPr lang="ko-KR" altLang="en-US" smtClean="0"/>
              <a:t>2016-10-13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54B660-1FDF-4772-8BAD-35859B3A56A2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214414" y="3286124"/>
            <a:ext cx="6915144" cy="1500187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/>
                </a:solidFill>
              </a:defRPr>
            </a:lvl2pPr>
            <a:lvl3pPr marL="914400" indent="0">
              <a:buNone/>
              <a:defRPr sz="1600">
                <a:solidFill>
                  <a:schemeClr val="tx1"/>
                </a:solidFill>
              </a:defRPr>
            </a:lvl3pPr>
            <a:lvl4pPr marL="1371600" indent="0">
              <a:buNone/>
              <a:defRPr sz="1400">
                <a:solidFill>
                  <a:schemeClr val="tx1"/>
                </a:solidFill>
              </a:defRPr>
            </a:lvl4pPr>
            <a:lvl5pPr marL="1828800" indent="0">
              <a:buNone/>
              <a:defRPr sz="1400">
                <a:solidFill>
                  <a:schemeClr val="tx1"/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grpSp>
        <p:nvGrpSpPr>
          <p:cNvPr id="8" name="그룹 7"/>
          <p:cNvGrpSpPr/>
          <p:nvPr/>
        </p:nvGrpSpPr>
        <p:grpSpPr>
          <a:xfrm>
            <a:off x="142845" y="1857364"/>
            <a:ext cx="1000131" cy="1036773"/>
            <a:chOff x="13317" y="34771"/>
            <a:chExt cx="1272534" cy="1310103"/>
          </a:xfrm>
        </p:grpSpPr>
        <p:sp>
          <p:nvSpPr>
            <p:cNvPr id="26" name="자유형 25"/>
            <p:cNvSpPr>
              <a:spLocks/>
            </p:cNvSpPr>
            <p:nvPr/>
          </p:nvSpPr>
          <p:spPr bwMode="gray">
            <a:xfrm>
              <a:off x="356217" y="34771"/>
              <a:ext cx="315913" cy="314325"/>
            </a:xfrm>
            <a:custGeom>
              <a:avLst/>
              <a:gdLst/>
              <a:ahLst/>
              <a:cxnLst>
                <a:cxn ang="0">
                  <a:pos x="94" y="723"/>
                </a:cxn>
                <a:cxn ang="0">
                  <a:pos x="655" y="725"/>
                </a:cxn>
                <a:cxn ang="0">
                  <a:pos x="727" y="657"/>
                </a:cxn>
                <a:cxn ang="0">
                  <a:pos x="725" y="77"/>
                </a:cxn>
                <a:cxn ang="0">
                  <a:pos x="659" y="5"/>
                </a:cxn>
                <a:cxn ang="0">
                  <a:pos x="97" y="5"/>
                </a:cxn>
                <a:cxn ang="0">
                  <a:pos x="14" y="76"/>
                </a:cxn>
                <a:cxn ang="0">
                  <a:pos x="13" y="654"/>
                </a:cxn>
                <a:cxn ang="0">
                  <a:pos x="94" y="723"/>
                </a:cxn>
              </a:cxnLst>
              <a:rect l="0" t="0" r="0" b="0"/>
              <a:pathLst>
                <a:path w="727" h="725">
                  <a:moveTo>
                    <a:pt x="94" y="723"/>
                  </a:moveTo>
                  <a:cubicBezTo>
                    <a:pt x="94" y="723"/>
                    <a:pt x="375" y="725"/>
                    <a:pt x="655" y="725"/>
                  </a:cubicBezTo>
                  <a:cubicBezTo>
                    <a:pt x="716" y="716"/>
                    <a:pt x="727" y="657"/>
                    <a:pt x="727" y="657"/>
                  </a:cubicBezTo>
                  <a:cubicBezTo>
                    <a:pt x="727" y="657"/>
                    <a:pt x="726" y="367"/>
                    <a:pt x="725" y="77"/>
                  </a:cubicBezTo>
                  <a:cubicBezTo>
                    <a:pt x="722" y="9"/>
                    <a:pt x="659" y="5"/>
                    <a:pt x="659" y="5"/>
                  </a:cubicBezTo>
                  <a:cubicBezTo>
                    <a:pt x="659" y="5"/>
                    <a:pt x="378" y="5"/>
                    <a:pt x="97" y="5"/>
                  </a:cubicBezTo>
                  <a:cubicBezTo>
                    <a:pt x="14" y="0"/>
                    <a:pt x="14" y="76"/>
                    <a:pt x="14" y="76"/>
                  </a:cubicBezTo>
                  <a:cubicBezTo>
                    <a:pt x="14" y="76"/>
                    <a:pt x="0" y="546"/>
                    <a:pt x="13" y="654"/>
                  </a:cubicBezTo>
                  <a:cubicBezTo>
                    <a:pt x="13" y="654"/>
                    <a:pt x="19" y="723"/>
                    <a:pt x="94" y="723"/>
                  </a:cubicBez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anchor="ctr" compatLnSpc="1"/>
            <a:lstStyle/>
            <a:p>
              <a:endParaRPr kumimoji="0" lang="ko-KR" altLang="en-US"/>
            </a:p>
          </p:txBody>
        </p:sp>
        <p:sp>
          <p:nvSpPr>
            <p:cNvPr id="27" name="자유형 26"/>
            <p:cNvSpPr>
              <a:spLocks/>
            </p:cNvSpPr>
            <p:nvPr/>
          </p:nvSpPr>
          <p:spPr bwMode="gray">
            <a:xfrm>
              <a:off x="13317" y="726921"/>
              <a:ext cx="314325" cy="314325"/>
            </a:xfrm>
            <a:custGeom>
              <a:avLst/>
              <a:gdLst/>
              <a:ahLst/>
              <a:cxnLst>
                <a:cxn ang="0">
                  <a:pos x="94" y="723"/>
                </a:cxn>
                <a:cxn ang="0">
                  <a:pos x="655" y="725"/>
                </a:cxn>
                <a:cxn ang="0">
                  <a:pos x="727" y="657"/>
                </a:cxn>
                <a:cxn ang="0">
                  <a:pos x="725" y="77"/>
                </a:cxn>
                <a:cxn ang="0">
                  <a:pos x="659" y="5"/>
                </a:cxn>
                <a:cxn ang="0">
                  <a:pos x="97" y="5"/>
                </a:cxn>
                <a:cxn ang="0">
                  <a:pos x="14" y="76"/>
                </a:cxn>
                <a:cxn ang="0">
                  <a:pos x="13" y="654"/>
                </a:cxn>
                <a:cxn ang="0">
                  <a:pos x="94" y="723"/>
                </a:cxn>
              </a:cxnLst>
              <a:rect l="0" t="0" r="0" b="0"/>
              <a:pathLst>
                <a:path w="727" h="725">
                  <a:moveTo>
                    <a:pt x="94" y="723"/>
                  </a:moveTo>
                  <a:cubicBezTo>
                    <a:pt x="94" y="723"/>
                    <a:pt x="375" y="725"/>
                    <a:pt x="655" y="725"/>
                  </a:cubicBezTo>
                  <a:cubicBezTo>
                    <a:pt x="716" y="716"/>
                    <a:pt x="727" y="657"/>
                    <a:pt x="727" y="657"/>
                  </a:cubicBezTo>
                  <a:cubicBezTo>
                    <a:pt x="727" y="657"/>
                    <a:pt x="726" y="367"/>
                    <a:pt x="725" y="77"/>
                  </a:cubicBezTo>
                  <a:cubicBezTo>
                    <a:pt x="722" y="9"/>
                    <a:pt x="659" y="5"/>
                    <a:pt x="659" y="5"/>
                  </a:cubicBezTo>
                  <a:cubicBezTo>
                    <a:pt x="659" y="5"/>
                    <a:pt x="378" y="5"/>
                    <a:pt x="97" y="5"/>
                  </a:cubicBezTo>
                  <a:cubicBezTo>
                    <a:pt x="14" y="0"/>
                    <a:pt x="14" y="76"/>
                    <a:pt x="14" y="76"/>
                  </a:cubicBezTo>
                  <a:cubicBezTo>
                    <a:pt x="14" y="76"/>
                    <a:pt x="0" y="546"/>
                    <a:pt x="13" y="654"/>
                  </a:cubicBezTo>
                  <a:cubicBezTo>
                    <a:pt x="13" y="654"/>
                    <a:pt x="19" y="723"/>
                    <a:pt x="94" y="723"/>
                  </a:cubicBez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anchor="ctr" compatLnSpc="1"/>
            <a:lstStyle/>
            <a:p>
              <a:endParaRPr kumimoji="0" lang="ko-KR" altLang="en-US"/>
            </a:p>
          </p:txBody>
        </p:sp>
        <p:sp>
          <p:nvSpPr>
            <p:cNvPr id="28" name="자유형 27"/>
            <p:cNvSpPr>
              <a:spLocks/>
            </p:cNvSpPr>
            <p:nvPr/>
          </p:nvSpPr>
          <p:spPr bwMode="gray">
            <a:xfrm>
              <a:off x="16492" y="34771"/>
              <a:ext cx="315913" cy="314325"/>
            </a:xfrm>
            <a:custGeom>
              <a:avLst/>
              <a:gdLst/>
              <a:ahLst/>
              <a:cxnLst>
                <a:cxn ang="0">
                  <a:pos x="94" y="723"/>
                </a:cxn>
                <a:cxn ang="0">
                  <a:pos x="655" y="725"/>
                </a:cxn>
                <a:cxn ang="0">
                  <a:pos x="727" y="657"/>
                </a:cxn>
                <a:cxn ang="0">
                  <a:pos x="725" y="77"/>
                </a:cxn>
                <a:cxn ang="0">
                  <a:pos x="659" y="5"/>
                </a:cxn>
                <a:cxn ang="0">
                  <a:pos x="97" y="5"/>
                </a:cxn>
                <a:cxn ang="0">
                  <a:pos x="14" y="76"/>
                </a:cxn>
                <a:cxn ang="0">
                  <a:pos x="13" y="654"/>
                </a:cxn>
                <a:cxn ang="0">
                  <a:pos x="94" y="723"/>
                </a:cxn>
              </a:cxnLst>
              <a:rect l="0" t="0" r="0" b="0"/>
              <a:pathLst>
                <a:path w="727" h="725">
                  <a:moveTo>
                    <a:pt x="94" y="723"/>
                  </a:moveTo>
                  <a:cubicBezTo>
                    <a:pt x="94" y="723"/>
                    <a:pt x="375" y="725"/>
                    <a:pt x="655" y="725"/>
                  </a:cubicBezTo>
                  <a:cubicBezTo>
                    <a:pt x="716" y="716"/>
                    <a:pt x="727" y="657"/>
                    <a:pt x="727" y="657"/>
                  </a:cubicBezTo>
                  <a:cubicBezTo>
                    <a:pt x="727" y="657"/>
                    <a:pt x="726" y="367"/>
                    <a:pt x="725" y="77"/>
                  </a:cubicBezTo>
                  <a:cubicBezTo>
                    <a:pt x="722" y="9"/>
                    <a:pt x="659" y="5"/>
                    <a:pt x="659" y="5"/>
                  </a:cubicBezTo>
                  <a:cubicBezTo>
                    <a:pt x="659" y="5"/>
                    <a:pt x="378" y="5"/>
                    <a:pt x="97" y="5"/>
                  </a:cubicBezTo>
                  <a:cubicBezTo>
                    <a:pt x="14" y="0"/>
                    <a:pt x="14" y="76"/>
                    <a:pt x="14" y="76"/>
                  </a:cubicBezTo>
                  <a:cubicBezTo>
                    <a:pt x="14" y="76"/>
                    <a:pt x="0" y="546"/>
                    <a:pt x="13" y="654"/>
                  </a:cubicBezTo>
                  <a:cubicBezTo>
                    <a:pt x="13" y="654"/>
                    <a:pt x="19" y="723"/>
                    <a:pt x="94" y="723"/>
                  </a:cubicBezTo>
                  <a:close/>
                </a:path>
              </a:pathLst>
            </a:custGeom>
            <a:solidFill>
              <a:srgbClr val="3F949A">
                <a:alpha val="6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anchor="ctr" compatLnSpc="1"/>
            <a:lstStyle/>
            <a:p>
              <a:endParaRPr kumimoji="0" lang="ko-KR" altLang="en-US"/>
            </a:p>
          </p:txBody>
        </p:sp>
        <p:sp>
          <p:nvSpPr>
            <p:cNvPr id="29" name="자유형 28"/>
            <p:cNvSpPr>
              <a:spLocks/>
            </p:cNvSpPr>
            <p:nvPr/>
          </p:nvSpPr>
          <p:spPr bwMode="gray">
            <a:xfrm>
              <a:off x="969939" y="1030549"/>
              <a:ext cx="315912" cy="314325"/>
            </a:xfrm>
            <a:custGeom>
              <a:avLst/>
              <a:gdLst/>
              <a:ahLst/>
              <a:cxnLst>
                <a:cxn ang="0">
                  <a:pos x="94" y="723"/>
                </a:cxn>
                <a:cxn ang="0">
                  <a:pos x="655" y="725"/>
                </a:cxn>
                <a:cxn ang="0">
                  <a:pos x="727" y="657"/>
                </a:cxn>
                <a:cxn ang="0">
                  <a:pos x="725" y="77"/>
                </a:cxn>
                <a:cxn ang="0">
                  <a:pos x="659" y="5"/>
                </a:cxn>
                <a:cxn ang="0">
                  <a:pos x="97" y="5"/>
                </a:cxn>
                <a:cxn ang="0">
                  <a:pos x="14" y="76"/>
                </a:cxn>
                <a:cxn ang="0">
                  <a:pos x="13" y="654"/>
                </a:cxn>
                <a:cxn ang="0">
                  <a:pos x="94" y="723"/>
                </a:cxn>
              </a:cxnLst>
              <a:rect l="0" t="0" r="0" b="0"/>
              <a:pathLst>
                <a:path w="727" h="725">
                  <a:moveTo>
                    <a:pt x="94" y="723"/>
                  </a:moveTo>
                  <a:cubicBezTo>
                    <a:pt x="94" y="723"/>
                    <a:pt x="375" y="725"/>
                    <a:pt x="655" y="725"/>
                  </a:cubicBezTo>
                  <a:cubicBezTo>
                    <a:pt x="716" y="716"/>
                    <a:pt x="727" y="657"/>
                    <a:pt x="727" y="657"/>
                  </a:cubicBezTo>
                  <a:cubicBezTo>
                    <a:pt x="727" y="657"/>
                    <a:pt x="726" y="367"/>
                    <a:pt x="725" y="77"/>
                  </a:cubicBezTo>
                  <a:cubicBezTo>
                    <a:pt x="722" y="9"/>
                    <a:pt x="659" y="5"/>
                    <a:pt x="659" y="5"/>
                  </a:cubicBezTo>
                  <a:cubicBezTo>
                    <a:pt x="659" y="5"/>
                    <a:pt x="378" y="5"/>
                    <a:pt x="97" y="5"/>
                  </a:cubicBezTo>
                  <a:cubicBezTo>
                    <a:pt x="14" y="0"/>
                    <a:pt x="14" y="76"/>
                    <a:pt x="14" y="76"/>
                  </a:cubicBezTo>
                  <a:cubicBezTo>
                    <a:pt x="14" y="76"/>
                    <a:pt x="0" y="546"/>
                    <a:pt x="13" y="654"/>
                  </a:cubicBezTo>
                  <a:cubicBezTo>
                    <a:pt x="13" y="654"/>
                    <a:pt x="19" y="723"/>
                    <a:pt x="94" y="723"/>
                  </a:cubicBezTo>
                  <a:close/>
                </a:path>
              </a:pathLst>
            </a:custGeom>
            <a:solidFill>
              <a:srgbClr val="3F949A">
                <a:alpha val="30196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anchor="ctr" compatLnSpc="1"/>
            <a:lstStyle/>
            <a:p>
              <a:endParaRPr kumimoji="0" lang="ko-KR" altLang="en-US"/>
            </a:p>
          </p:txBody>
        </p:sp>
        <p:sp>
          <p:nvSpPr>
            <p:cNvPr id="30" name="자유형 29"/>
            <p:cNvSpPr>
              <a:spLocks/>
            </p:cNvSpPr>
            <p:nvPr/>
          </p:nvSpPr>
          <p:spPr bwMode="gray">
            <a:xfrm>
              <a:off x="360286" y="376562"/>
              <a:ext cx="609600" cy="653989"/>
            </a:xfrm>
            <a:custGeom>
              <a:avLst/>
              <a:gdLst/>
              <a:ahLst/>
              <a:cxnLst>
                <a:cxn ang="0">
                  <a:pos x="94" y="723"/>
                </a:cxn>
                <a:cxn ang="0">
                  <a:pos x="655" y="725"/>
                </a:cxn>
                <a:cxn ang="0">
                  <a:pos x="727" y="657"/>
                </a:cxn>
                <a:cxn ang="0">
                  <a:pos x="725" y="77"/>
                </a:cxn>
                <a:cxn ang="0">
                  <a:pos x="659" y="5"/>
                </a:cxn>
                <a:cxn ang="0">
                  <a:pos x="97" y="5"/>
                </a:cxn>
                <a:cxn ang="0">
                  <a:pos x="14" y="76"/>
                </a:cxn>
                <a:cxn ang="0">
                  <a:pos x="13" y="654"/>
                </a:cxn>
                <a:cxn ang="0">
                  <a:pos x="94" y="723"/>
                </a:cxn>
              </a:cxnLst>
              <a:rect l="0" t="0" r="0" b="0"/>
              <a:pathLst>
                <a:path w="727" h="725">
                  <a:moveTo>
                    <a:pt x="94" y="723"/>
                  </a:moveTo>
                  <a:cubicBezTo>
                    <a:pt x="94" y="723"/>
                    <a:pt x="375" y="725"/>
                    <a:pt x="655" y="725"/>
                  </a:cubicBezTo>
                  <a:cubicBezTo>
                    <a:pt x="716" y="716"/>
                    <a:pt x="727" y="657"/>
                    <a:pt x="727" y="657"/>
                  </a:cubicBezTo>
                  <a:cubicBezTo>
                    <a:pt x="727" y="657"/>
                    <a:pt x="726" y="367"/>
                    <a:pt x="725" y="77"/>
                  </a:cubicBezTo>
                  <a:cubicBezTo>
                    <a:pt x="722" y="9"/>
                    <a:pt x="659" y="5"/>
                    <a:pt x="659" y="5"/>
                  </a:cubicBezTo>
                  <a:cubicBezTo>
                    <a:pt x="659" y="5"/>
                    <a:pt x="378" y="5"/>
                    <a:pt x="97" y="5"/>
                  </a:cubicBezTo>
                  <a:cubicBezTo>
                    <a:pt x="14" y="0"/>
                    <a:pt x="14" y="76"/>
                    <a:pt x="14" y="76"/>
                  </a:cubicBezTo>
                  <a:cubicBezTo>
                    <a:pt x="14" y="76"/>
                    <a:pt x="0" y="546"/>
                    <a:pt x="13" y="654"/>
                  </a:cubicBezTo>
                  <a:cubicBezTo>
                    <a:pt x="13" y="654"/>
                    <a:pt x="19" y="723"/>
                    <a:pt x="94" y="723"/>
                  </a:cubicBezTo>
                  <a:close/>
                </a:path>
              </a:pathLst>
            </a:custGeom>
            <a:solidFill>
              <a:schemeClr val="accent1">
                <a:alpha val="5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anchor="ctr" compatLnSpc="1"/>
            <a:lstStyle/>
            <a:p>
              <a:endParaRPr kumimoji="0" lang="ko-KR" altLang="en-US"/>
            </a:p>
          </p:txBody>
        </p: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그룹 7"/>
          <p:cNvGrpSpPr/>
          <p:nvPr/>
        </p:nvGrpSpPr>
        <p:grpSpPr>
          <a:xfrm>
            <a:off x="71407" y="87922"/>
            <a:ext cx="1000131" cy="1036773"/>
            <a:chOff x="13317" y="34771"/>
            <a:chExt cx="1272534" cy="1310103"/>
          </a:xfrm>
        </p:grpSpPr>
        <p:sp>
          <p:nvSpPr>
            <p:cNvPr id="14" name="자유형 13"/>
            <p:cNvSpPr>
              <a:spLocks/>
            </p:cNvSpPr>
            <p:nvPr/>
          </p:nvSpPr>
          <p:spPr bwMode="gray">
            <a:xfrm>
              <a:off x="356217" y="34771"/>
              <a:ext cx="315913" cy="314325"/>
            </a:xfrm>
            <a:custGeom>
              <a:avLst/>
              <a:gdLst/>
              <a:ahLst/>
              <a:cxnLst>
                <a:cxn ang="0">
                  <a:pos x="94" y="723"/>
                </a:cxn>
                <a:cxn ang="0">
                  <a:pos x="655" y="725"/>
                </a:cxn>
                <a:cxn ang="0">
                  <a:pos x="727" y="657"/>
                </a:cxn>
                <a:cxn ang="0">
                  <a:pos x="725" y="77"/>
                </a:cxn>
                <a:cxn ang="0">
                  <a:pos x="659" y="5"/>
                </a:cxn>
                <a:cxn ang="0">
                  <a:pos x="97" y="5"/>
                </a:cxn>
                <a:cxn ang="0">
                  <a:pos x="14" y="76"/>
                </a:cxn>
                <a:cxn ang="0">
                  <a:pos x="13" y="654"/>
                </a:cxn>
                <a:cxn ang="0">
                  <a:pos x="94" y="723"/>
                </a:cxn>
              </a:cxnLst>
              <a:rect l="0" t="0" r="0" b="0"/>
              <a:pathLst>
                <a:path w="727" h="725">
                  <a:moveTo>
                    <a:pt x="94" y="723"/>
                  </a:moveTo>
                  <a:cubicBezTo>
                    <a:pt x="94" y="723"/>
                    <a:pt x="375" y="725"/>
                    <a:pt x="655" y="725"/>
                  </a:cubicBezTo>
                  <a:cubicBezTo>
                    <a:pt x="716" y="716"/>
                    <a:pt x="727" y="657"/>
                    <a:pt x="727" y="657"/>
                  </a:cubicBezTo>
                  <a:cubicBezTo>
                    <a:pt x="727" y="657"/>
                    <a:pt x="726" y="367"/>
                    <a:pt x="725" y="77"/>
                  </a:cubicBezTo>
                  <a:cubicBezTo>
                    <a:pt x="722" y="9"/>
                    <a:pt x="659" y="5"/>
                    <a:pt x="659" y="5"/>
                  </a:cubicBezTo>
                  <a:cubicBezTo>
                    <a:pt x="659" y="5"/>
                    <a:pt x="378" y="5"/>
                    <a:pt x="97" y="5"/>
                  </a:cubicBezTo>
                  <a:cubicBezTo>
                    <a:pt x="14" y="0"/>
                    <a:pt x="14" y="76"/>
                    <a:pt x="14" y="76"/>
                  </a:cubicBezTo>
                  <a:cubicBezTo>
                    <a:pt x="14" y="76"/>
                    <a:pt x="0" y="546"/>
                    <a:pt x="13" y="654"/>
                  </a:cubicBezTo>
                  <a:cubicBezTo>
                    <a:pt x="13" y="654"/>
                    <a:pt x="19" y="723"/>
                    <a:pt x="94" y="723"/>
                  </a:cubicBez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anchor="ctr" compatLnSpc="1"/>
            <a:lstStyle/>
            <a:p>
              <a:endParaRPr kumimoji="0" lang="ko-KR" altLang="en-US"/>
            </a:p>
          </p:txBody>
        </p:sp>
        <p:sp>
          <p:nvSpPr>
            <p:cNvPr id="15" name="자유형 14"/>
            <p:cNvSpPr>
              <a:spLocks/>
            </p:cNvSpPr>
            <p:nvPr/>
          </p:nvSpPr>
          <p:spPr bwMode="gray">
            <a:xfrm>
              <a:off x="13317" y="726921"/>
              <a:ext cx="314325" cy="314325"/>
            </a:xfrm>
            <a:custGeom>
              <a:avLst/>
              <a:gdLst/>
              <a:ahLst/>
              <a:cxnLst>
                <a:cxn ang="0">
                  <a:pos x="94" y="723"/>
                </a:cxn>
                <a:cxn ang="0">
                  <a:pos x="655" y="725"/>
                </a:cxn>
                <a:cxn ang="0">
                  <a:pos x="727" y="657"/>
                </a:cxn>
                <a:cxn ang="0">
                  <a:pos x="725" y="77"/>
                </a:cxn>
                <a:cxn ang="0">
                  <a:pos x="659" y="5"/>
                </a:cxn>
                <a:cxn ang="0">
                  <a:pos x="97" y="5"/>
                </a:cxn>
                <a:cxn ang="0">
                  <a:pos x="14" y="76"/>
                </a:cxn>
                <a:cxn ang="0">
                  <a:pos x="13" y="654"/>
                </a:cxn>
                <a:cxn ang="0">
                  <a:pos x="94" y="723"/>
                </a:cxn>
              </a:cxnLst>
              <a:rect l="0" t="0" r="0" b="0"/>
              <a:pathLst>
                <a:path w="727" h="725">
                  <a:moveTo>
                    <a:pt x="94" y="723"/>
                  </a:moveTo>
                  <a:cubicBezTo>
                    <a:pt x="94" y="723"/>
                    <a:pt x="375" y="725"/>
                    <a:pt x="655" y="725"/>
                  </a:cubicBezTo>
                  <a:cubicBezTo>
                    <a:pt x="716" y="716"/>
                    <a:pt x="727" y="657"/>
                    <a:pt x="727" y="657"/>
                  </a:cubicBezTo>
                  <a:cubicBezTo>
                    <a:pt x="727" y="657"/>
                    <a:pt x="726" y="367"/>
                    <a:pt x="725" y="77"/>
                  </a:cubicBezTo>
                  <a:cubicBezTo>
                    <a:pt x="722" y="9"/>
                    <a:pt x="659" y="5"/>
                    <a:pt x="659" y="5"/>
                  </a:cubicBezTo>
                  <a:cubicBezTo>
                    <a:pt x="659" y="5"/>
                    <a:pt x="378" y="5"/>
                    <a:pt x="97" y="5"/>
                  </a:cubicBezTo>
                  <a:cubicBezTo>
                    <a:pt x="14" y="0"/>
                    <a:pt x="14" y="76"/>
                    <a:pt x="14" y="76"/>
                  </a:cubicBezTo>
                  <a:cubicBezTo>
                    <a:pt x="14" y="76"/>
                    <a:pt x="0" y="546"/>
                    <a:pt x="13" y="654"/>
                  </a:cubicBezTo>
                  <a:cubicBezTo>
                    <a:pt x="13" y="654"/>
                    <a:pt x="19" y="723"/>
                    <a:pt x="94" y="723"/>
                  </a:cubicBez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anchor="ctr" compatLnSpc="1"/>
            <a:lstStyle/>
            <a:p>
              <a:endParaRPr kumimoji="0" lang="ko-KR" altLang="en-US"/>
            </a:p>
          </p:txBody>
        </p:sp>
        <p:sp>
          <p:nvSpPr>
            <p:cNvPr id="16" name="자유형 15"/>
            <p:cNvSpPr>
              <a:spLocks/>
            </p:cNvSpPr>
            <p:nvPr/>
          </p:nvSpPr>
          <p:spPr bwMode="gray">
            <a:xfrm>
              <a:off x="16492" y="34771"/>
              <a:ext cx="315913" cy="314325"/>
            </a:xfrm>
            <a:custGeom>
              <a:avLst/>
              <a:gdLst/>
              <a:ahLst/>
              <a:cxnLst>
                <a:cxn ang="0">
                  <a:pos x="94" y="723"/>
                </a:cxn>
                <a:cxn ang="0">
                  <a:pos x="655" y="725"/>
                </a:cxn>
                <a:cxn ang="0">
                  <a:pos x="727" y="657"/>
                </a:cxn>
                <a:cxn ang="0">
                  <a:pos x="725" y="77"/>
                </a:cxn>
                <a:cxn ang="0">
                  <a:pos x="659" y="5"/>
                </a:cxn>
                <a:cxn ang="0">
                  <a:pos x="97" y="5"/>
                </a:cxn>
                <a:cxn ang="0">
                  <a:pos x="14" y="76"/>
                </a:cxn>
                <a:cxn ang="0">
                  <a:pos x="13" y="654"/>
                </a:cxn>
                <a:cxn ang="0">
                  <a:pos x="94" y="723"/>
                </a:cxn>
              </a:cxnLst>
              <a:rect l="0" t="0" r="0" b="0"/>
              <a:pathLst>
                <a:path w="727" h="725">
                  <a:moveTo>
                    <a:pt x="94" y="723"/>
                  </a:moveTo>
                  <a:cubicBezTo>
                    <a:pt x="94" y="723"/>
                    <a:pt x="375" y="725"/>
                    <a:pt x="655" y="725"/>
                  </a:cubicBezTo>
                  <a:cubicBezTo>
                    <a:pt x="716" y="716"/>
                    <a:pt x="727" y="657"/>
                    <a:pt x="727" y="657"/>
                  </a:cubicBezTo>
                  <a:cubicBezTo>
                    <a:pt x="727" y="657"/>
                    <a:pt x="726" y="367"/>
                    <a:pt x="725" y="77"/>
                  </a:cubicBezTo>
                  <a:cubicBezTo>
                    <a:pt x="722" y="9"/>
                    <a:pt x="659" y="5"/>
                    <a:pt x="659" y="5"/>
                  </a:cubicBezTo>
                  <a:cubicBezTo>
                    <a:pt x="659" y="5"/>
                    <a:pt x="378" y="5"/>
                    <a:pt x="97" y="5"/>
                  </a:cubicBezTo>
                  <a:cubicBezTo>
                    <a:pt x="14" y="0"/>
                    <a:pt x="14" y="76"/>
                    <a:pt x="14" y="76"/>
                  </a:cubicBezTo>
                  <a:cubicBezTo>
                    <a:pt x="14" y="76"/>
                    <a:pt x="0" y="546"/>
                    <a:pt x="13" y="654"/>
                  </a:cubicBezTo>
                  <a:cubicBezTo>
                    <a:pt x="13" y="654"/>
                    <a:pt x="19" y="723"/>
                    <a:pt x="94" y="723"/>
                  </a:cubicBezTo>
                  <a:close/>
                </a:path>
              </a:pathLst>
            </a:custGeom>
            <a:solidFill>
              <a:srgbClr val="3F949A">
                <a:alpha val="6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anchor="ctr" compatLnSpc="1"/>
            <a:lstStyle/>
            <a:p>
              <a:endParaRPr kumimoji="0" lang="ko-KR" altLang="en-US"/>
            </a:p>
          </p:txBody>
        </p:sp>
        <p:sp>
          <p:nvSpPr>
            <p:cNvPr id="17" name="자유형 16"/>
            <p:cNvSpPr>
              <a:spLocks/>
            </p:cNvSpPr>
            <p:nvPr/>
          </p:nvSpPr>
          <p:spPr bwMode="gray">
            <a:xfrm>
              <a:off x="969939" y="1030549"/>
              <a:ext cx="315912" cy="314325"/>
            </a:xfrm>
            <a:custGeom>
              <a:avLst/>
              <a:gdLst/>
              <a:ahLst/>
              <a:cxnLst>
                <a:cxn ang="0">
                  <a:pos x="94" y="723"/>
                </a:cxn>
                <a:cxn ang="0">
                  <a:pos x="655" y="725"/>
                </a:cxn>
                <a:cxn ang="0">
                  <a:pos x="727" y="657"/>
                </a:cxn>
                <a:cxn ang="0">
                  <a:pos x="725" y="77"/>
                </a:cxn>
                <a:cxn ang="0">
                  <a:pos x="659" y="5"/>
                </a:cxn>
                <a:cxn ang="0">
                  <a:pos x="97" y="5"/>
                </a:cxn>
                <a:cxn ang="0">
                  <a:pos x="14" y="76"/>
                </a:cxn>
                <a:cxn ang="0">
                  <a:pos x="13" y="654"/>
                </a:cxn>
                <a:cxn ang="0">
                  <a:pos x="94" y="723"/>
                </a:cxn>
              </a:cxnLst>
              <a:rect l="0" t="0" r="0" b="0"/>
              <a:pathLst>
                <a:path w="727" h="725">
                  <a:moveTo>
                    <a:pt x="94" y="723"/>
                  </a:moveTo>
                  <a:cubicBezTo>
                    <a:pt x="94" y="723"/>
                    <a:pt x="375" y="725"/>
                    <a:pt x="655" y="725"/>
                  </a:cubicBezTo>
                  <a:cubicBezTo>
                    <a:pt x="716" y="716"/>
                    <a:pt x="727" y="657"/>
                    <a:pt x="727" y="657"/>
                  </a:cubicBezTo>
                  <a:cubicBezTo>
                    <a:pt x="727" y="657"/>
                    <a:pt x="726" y="367"/>
                    <a:pt x="725" y="77"/>
                  </a:cubicBezTo>
                  <a:cubicBezTo>
                    <a:pt x="722" y="9"/>
                    <a:pt x="659" y="5"/>
                    <a:pt x="659" y="5"/>
                  </a:cubicBezTo>
                  <a:cubicBezTo>
                    <a:pt x="659" y="5"/>
                    <a:pt x="378" y="5"/>
                    <a:pt x="97" y="5"/>
                  </a:cubicBezTo>
                  <a:cubicBezTo>
                    <a:pt x="14" y="0"/>
                    <a:pt x="14" y="76"/>
                    <a:pt x="14" y="76"/>
                  </a:cubicBezTo>
                  <a:cubicBezTo>
                    <a:pt x="14" y="76"/>
                    <a:pt x="0" y="546"/>
                    <a:pt x="13" y="654"/>
                  </a:cubicBezTo>
                  <a:cubicBezTo>
                    <a:pt x="13" y="654"/>
                    <a:pt x="19" y="723"/>
                    <a:pt x="94" y="723"/>
                  </a:cubicBezTo>
                  <a:close/>
                </a:path>
              </a:pathLst>
            </a:custGeom>
            <a:solidFill>
              <a:srgbClr val="3F949A">
                <a:alpha val="30196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anchor="ctr" compatLnSpc="1"/>
            <a:lstStyle/>
            <a:p>
              <a:endParaRPr kumimoji="0" lang="ko-KR" altLang="en-US"/>
            </a:p>
          </p:txBody>
        </p:sp>
        <p:sp>
          <p:nvSpPr>
            <p:cNvPr id="18" name="자유형 17"/>
            <p:cNvSpPr>
              <a:spLocks/>
            </p:cNvSpPr>
            <p:nvPr/>
          </p:nvSpPr>
          <p:spPr bwMode="gray">
            <a:xfrm>
              <a:off x="360286" y="376562"/>
              <a:ext cx="609600" cy="653989"/>
            </a:xfrm>
            <a:custGeom>
              <a:avLst/>
              <a:gdLst/>
              <a:ahLst/>
              <a:cxnLst>
                <a:cxn ang="0">
                  <a:pos x="94" y="723"/>
                </a:cxn>
                <a:cxn ang="0">
                  <a:pos x="655" y="725"/>
                </a:cxn>
                <a:cxn ang="0">
                  <a:pos x="727" y="657"/>
                </a:cxn>
                <a:cxn ang="0">
                  <a:pos x="725" y="77"/>
                </a:cxn>
                <a:cxn ang="0">
                  <a:pos x="659" y="5"/>
                </a:cxn>
                <a:cxn ang="0">
                  <a:pos x="97" y="5"/>
                </a:cxn>
                <a:cxn ang="0">
                  <a:pos x="14" y="76"/>
                </a:cxn>
                <a:cxn ang="0">
                  <a:pos x="13" y="654"/>
                </a:cxn>
                <a:cxn ang="0">
                  <a:pos x="94" y="723"/>
                </a:cxn>
              </a:cxnLst>
              <a:rect l="0" t="0" r="0" b="0"/>
              <a:pathLst>
                <a:path w="727" h="725">
                  <a:moveTo>
                    <a:pt x="94" y="723"/>
                  </a:moveTo>
                  <a:cubicBezTo>
                    <a:pt x="94" y="723"/>
                    <a:pt x="375" y="725"/>
                    <a:pt x="655" y="725"/>
                  </a:cubicBezTo>
                  <a:cubicBezTo>
                    <a:pt x="716" y="716"/>
                    <a:pt x="727" y="657"/>
                    <a:pt x="727" y="657"/>
                  </a:cubicBezTo>
                  <a:cubicBezTo>
                    <a:pt x="727" y="657"/>
                    <a:pt x="726" y="367"/>
                    <a:pt x="725" y="77"/>
                  </a:cubicBezTo>
                  <a:cubicBezTo>
                    <a:pt x="722" y="9"/>
                    <a:pt x="659" y="5"/>
                    <a:pt x="659" y="5"/>
                  </a:cubicBezTo>
                  <a:cubicBezTo>
                    <a:pt x="659" y="5"/>
                    <a:pt x="378" y="5"/>
                    <a:pt x="97" y="5"/>
                  </a:cubicBezTo>
                  <a:cubicBezTo>
                    <a:pt x="14" y="0"/>
                    <a:pt x="14" y="76"/>
                    <a:pt x="14" y="76"/>
                  </a:cubicBezTo>
                  <a:cubicBezTo>
                    <a:pt x="14" y="76"/>
                    <a:pt x="0" y="546"/>
                    <a:pt x="13" y="654"/>
                  </a:cubicBezTo>
                  <a:cubicBezTo>
                    <a:pt x="13" y="654"/>
                    <a:pt x="19" y="723"/>
                    <a:pt x="94" y="723"/>
                  </a:cubicBezTo>
                  <a:close/>
                </a:path>
              </a:pathLst>
            </a:custGeom>
            <a:solidFill>
              <a:schemeClr val="accent1">
                <a:alpha val="5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anchor="ctr" compatLnSpc="1"/>
            <a:lstStyle/>
            <a:p>
              <a:endParaRPr kumimoji="0" lang="ko-KR" altLang="en-US"/>
            </a:p>
          </p:txBody>
        </p:sp>
      </p:grpSp>
      <p:grpSp>
        <p:nvGrpSpPr>
          <p:cNvPr id="9" name="그룹 8"/>
          <p:cNvGrpSpPr/>
          <p:nvPr/>
        </p:nvGrpSpPr>
        <p:grpSpPr>
          <a:xfrm>
            <a:off x="0" y="4934363"/>
            <a:ext cx="9144000" cy="1928803"/>
            <a:chOff x="0" y="4929198"/>
            <a:chExt cx="9144000" cy="1928803"/>
          </a:xfrm>
        </p:grpSpPr>
        <p:sp>
          <p:nvSpPr>
            <p:cNvPr id="11" name="자유형 10"/>
            <p:cNvSpPr>
              <a:spLocks/>
            </p:cNvSpPr>
            <p:nvPr/>
          </p:nvSpPr>
          <p:spPr bwMode="ltGray">
            <a:xfrm>
              <a:off x="0" y="4929198"/>
              <a:ext cx="9144000" cy="1928802"/>
            </a:xfrm>
            <a:custGeom>
              <a:avLst/>
              <a:gdLst/>
              <a:ahLst/>
              <a:cxnLst>
                <a:cxn ang="0">
                  <a:pos x="0" y="1076"/>
                </a:cxn>
                <a:cxn ang="0">
                  <a:pos x="3003" y="930"/>
                </a:cxn>
                <a:cxn ang="0">
                  <a:pos x="5760" y="0"/>
                </a:cxn>
                <a:cxn ang="0">
                  <a:pos x="5760" y="1635"/>
                </a:cxn>
                <a:cxn ang="0">
                  <a:pos x="0" y="1641"/>
                </a:cxn>
                <a:cxn ang="0">
                  <a:pos x="0" y="1076"/>
                </a:cxn>
              </a:cxnLst>
              <a:rect l="0" t="0" r="0" b="0"/>
              <a:pathLst>
                <a:path w="5760" h="1641">
                  <a:moveTo>
                    <a:pt x="0" y="1076"/>
                  </a:moveTo>
                  <a:cubicBezTo>
                    <a:pt x="926" y="1134"/>
                    <a:pt x="1689" y="1111"/>
                    <a:pt x="3003" y="930"/>
                  </a:cubicBezTo>
                  <a:cubicBezTo>
                    <a:pt x="4317" y="749"/>
                    <a:pt x="5462" y="152"/>
                    <a:pt x="5760" y="0"/>
                  </a:cubicBezTo>
                  <a:lnTo>
                    <a:pt x="5760" y="1635"/>
                  </a:lnTo>
                  <a:lnTo>
                    <a:pt x="0" y="1641"/>
                  </a:lnTo>
                  <a:lnTo>
                    <a:pt x="0" y="1076"/>
                  </a:lnTo>
                  <a:close/>
                </a:path>
              </a:pathLst>
            </a:cu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ko-KR" altLang="en-US"/>
            </a:p>
          </p:txBody>
        </p:sp>
        <p:sp>
          <p:nvSpPr>
            <p:cNvPr id="12" name="자유형 11"/>
            <p:cNvSpPr>
              <a:spLocks/>
            </p:cNvSpPr>
            <p:nvPr/>
          </p:nvSpPr>
          <p:spPr bwMode="ltGray">
            <a:xfrm>
              <a:off x="0" y="5358120"/>
              <a:ext cx="9144000" cy="1499881"/>
            </a:xfrm>
            <a:custGeom>
              <a:avLst/>
              <a:gdLst/>
              <a:ahLst/>
              <a:cxnLst>
                <a:cxn ang="0">
                  <a:pos x="0" y="887"/>
                </a:cxn>
                <a:cxn ang="0">
                  <a:pos x="3540" y="690"/>
                </a:cxn>
                <a:cxn ang="0">
                  <a:pos x="5760" y="0"/>
                </a:cxn>
                <a:cxn ang="0">
                  <a:pos x="5760" y="1395"/>
                </a:cxn>
                <a:cxn ang="0">
                  <a:pos x="0" y="1395"/>
                </a:cxn>
                <a:cxn ang="0">
                  <a:pos x="0" y="887"/>
                </a:cxn>
              </a:cxnLst>
              <a:rect l="0" t="0" r="0" b="0"/>
              <a:pathLst>
                <a:path w="5760" h="1395">
                  <a:moveTo>
                    <a:pt x="0" y="887"/>
                  </a:moveTo>
                  <a:cubicBezTo>
                    <a:pt x="1417" y="958"/>
                    <a:pt x="2563" y="848"/>
                    <a:pt x="3540" y="690"/>
                  </a:cubicBezTo>
                  <a:cubicBezTo>
                    <a:pt x="4517" y="532"/>
                    <a:pt x="5521" y="104"/>
                    <a:pt x="5760" y="0"/>
                  </a:cubicBezTo>
                  <a:lnTo>
                    <a:pt x="5760" y="1395"/>
                  </a:lnTo>
                  <a:lnTo>
                    <a:pt x="0" y="1395"/>
                  </a:lnTo>
                  <a:lnTo>
                    <a:pt x="0" y="887"/>
                  </a:lnTo>
                  <a:close/>
                </a:path>
              </a:pathLst>
            </a:cu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ko-KR" altLang="en-US"/>
            </a:p>
          </p:txBody>
        </p:sp>
      </p:grp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32184-EBAF-45A0-94AF-7AA2B5B6A8EA}" type="datetimeFigureOut">
              <a:rPr lang="ko-KR" altLang="en-US" smtClean="0"/>
              <a:t>2016-10-13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54B660-1FDF-4772-8BAD-35859B3A56A2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solidFill>
            <a:schemeClr val="accent1"/>
          </a:solidFill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solidFill>
            <a:schemeClr val="accent4"/>
          </a:solidFill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32184-EBAF-45A0-94AF-7AA2B5B6A8EA}" type="datetimeFigureOut">
              <a:rPr lang="ko-KR" altLang="en-US" smtClean="0"/>
              <a:t>2016-10-13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54B660-1FDF-4772-8BAD-35859B3A56A2}" type="slidenum">
              <a:rPr lang="ko-KR" altLang="en-US" smtClean="0"/>
              <a:t>‹#›</a:t>
            </a:fld>
            <a:endParaRPr lang="ko-KR" altLang="en-US"/>
          </a:p>
        </p:txBody>
      </p:sp>
      <p:grpSp>
        <p:nvGrpSpPr>
          <p:cNvPr id="10" name="그룹 9"/>
          <p:cNvGrpSpPr/>
          <p:nvPr/>
        </p:nvGrpSpPr>
        <p:grpSpPr>
          <a:xfrm>
            <a:off x="71407" y="71414"/>
            <a:ext cx="1000131" cy="1036774"/>
            <a:chOff x="13317" y="34771"/>
            <a:chExt cx="1272535" cy="1310104"/>
          </a:xfrm>
        </p:grpSpPr>
        <p:sp>
          <p:nvSpPr>
            <p:cNvPr id="20" name="자유형 19"/>
            <p:cNvSpPr>
              <a:spLocks/>
            </p:cNvSpPr>
            <p:nvPr/>
          </p:nvSpPr>
          <p:spPr bwMode="gray">
            <a:xfrm>
              <a:off x="356217" y="34771"/>
              <a:ext cx="315913" cy="314325"/>
            </a:xfrm>
            <a:custGeom>
              <a:avLst/>
              <a:gdLst/>
              <a:ahLst/>
              <a:cxnLst>
                <a:cxn ang="0">
                  <a:pos x="94" y="723"/>
                </a:cxn>
                <a:cxn ang="0">
                  <a:pos x="655" y="725"/>
                </a:cxn>
                <a:cxn ang="0">
                  <a:pos x="727" y="657"/>
                </a:cxn>
                <a:cxn ang="0">
                  <a:pos x="725" y="77"/>
                </a:cxn>
                <a:cxn ang="0">
                  <a:pos x="659" y="5"/>
                </a:cxn>
                <a:cxn ang="0">
                  <a:pos x="97" y="5"/>
                </a:cxn>
                <a:cxn ang="0">
                  <a:pos x="14" y="76"/>
                </a:cxn>
                <a:cxn ang="0">
                  <a:pos x="13" y="654"/>
                </a:cxn>
                <a:cxn ang="0">
                  <a:pos x="94" y="723"/>
                </a:cxn>
              </a:cxnLst>
              <a:rect l="0" t="0" r="0" b="0"/>
              <a:pathLst>
                <a:path w="727" h="725">
                  <a:moveTo>
                    <a:pt x="94" y="723"/>
                  </a:moveTo>
                  <a:cubicBezTo>
                    <a:pt x="94" y="723"/>
                    <a:pt x="375" y="725"/>
                    <a:pt x="655" y="725"/>
                  </a:cubicBezTo>
                  <a:cubicBezTo>
                    <a:pt x="716" y="716"/>
                    <a:pt x="727" y="657"/>
                    <a:pt x="727" y="657"/>
                  </a:cubicBezTo>
                  <a:cubicBezTo>
                    <a:pt x="727" y="657"/>
                    <a:pt x="726" y="367"/>
                    <a:pt x="725" y="77"/>
                  </a:cubicBezTo>
                  <a:cubicBezTo>
                    <a:pt x="722" y="9"/>
                    <a:pt x="659" y="5"/>
                    <a:pt x="659" y="5"/>
                  </a:cubicBezTo>
                  <a:cubicBezTo>
                    <a:pt x="659" y="5"/>
                    <a:pt x="378" y="5"/>
                    <a:pt x="97" y="5"/>
                  </a:cubicBezTo>
                  <a:cubicBezTo>
                    <a:pt x="14" y="0"/>
                    <a:pt x="14" y="76"/>
                    <a:pt x="14" y="76"/>
                  </a:cubicBezTo>
                  <a:cubicBezTo>
                    <a:pt x="14" y="76"/>
                    <a:pt x="0" y="546"/>
                    <a:pt x="13" y="654"/>
                  </a:cubicBezTo>
                  <a:cubicBezTo>
                    <a:pt x="13" y="654"/>
                    <a:pt x="19" y="723"/>
                    <a:pt x="94" y="723"/>
                  </a:cubicBezTo>
                  <a:close/>
                </a:path>
              </a:pathLst>
            </a:custGeom>
            <a:solidFill>
              <a:srgbClr val="FFFFFF">
                <a:alpha val="3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anchor="ctr" compatLnSpc="1"/>
            <a:lstStyle/>
            <a:p>
              <a:endParaRPr kumimoji="0" lang="ko-KR" altLang="en-US"/>
            </a:p>
          </p:txBody>
        </p:sp>
        <p:sp>
          <p:nvSpPr>
            <p:cNvPr id="21" name="자유형 20"/>
            <p:cNvSpPr>
              <a:spLocks/>
            </p:cNvSpPr>
            <p:nvPr/>
          </p:nvSpPr>
          <p:spPr bwMode="gray">
            <a:xfrm>
              <a:off x="13317" y="726921"/>
              <a:ext cx="314325" cy="314325"/>
            </a:xfrm>
            <a:custGeom>
              <a:avLst/>
              <a:gdLst/>
              <a:ahLst/>
              <a:cxnLst>
                <a:cxn ang="0">
                  <a:pos x="94" y="723"/>
                </a:cxn>
                <a:cxn ang="0">
                  <a:pos x="655" y="725"/>
                </a:cxn>
                <a:cxn ang="0">
                  <a:pos x="727" y="657"/>
                </a:cxn>
                <a:cxn ang="0">
                  <a:pos x="725" y="77"/>
                </a:cxn>
                <a:cxn ang="0">
                  <a:pos x="659" y="5"/>
                </a:cxn>
                <a:cxn ang="0">
                  <a:pos x="97" y="5"/>
                </a:cxn>
                <a:cxn ang="0">
                  <a:pos x="14" y="76"/>
                </a:cxn>
                <a:cxn ang="0">
                  <a:pos x="13" y="654"/>
                </a:cxn>
                <a:cxn ang="0">
                  <a:pos x="94" y="723"/>
                </a:cxn>
              </a:cxnLst>
              <a:rect l="0" t="0" r="0" b="0"/>
              <a:pathLst>
                <a:path w="727" h="725">
                  <a:moveTo>
                    <a:pt x="94" y="723"/>
                  </a:moveTo>
                  <a:cubicBezTo>
                    <a:pt x="94" y="723"/>
                    <a:pt x="375" y="725"/>
                    <a:pt x="655" y="725"/>
                  </a:cubicBezTo>
                  <a:cubicBezTo>
                    <a:pt x="716" y="716"/>
                    <a:pt x="727" y="657"/>
                    <a:pt x="727" y="657"/>
                  </a:cubicBezTo>
                  <a:cubicBezTo>
                    <a:pt x="727" y="657"/>
                    <a:pt x="726" y="367"/>
                    <a:pt x="725" y="77"/>
                  </a:cubicBezTo>
                  <a:cubicBezTo>
                    <a:pt x="722" y="9"/>
                    <a:pt x="659" y="5"/>
                    <a:pt x="659" y="5"/>
                  </a:cubicBezTo>
                  <a:cubicBezTo>
                    <a:pt x="659" y="5"/>
                    <a:pt x="378" y="5"/>
                    <a:pt x="97" y="5"/>
                  </a:cubicBezTo>
                  <a:cubicBezTo>
                    <a:pt x="14" y="0"/>
                    <a:pt x="14" y="76"/>
                    <a:pt x="14" y="76"/>
                  </a:cubicBezTo>
                  <a:cubicBezTo>
                    <a:pt x="14" y="76"/>
                    <a:pt x="0" y="546"/>
                    <a:pt x="13" y="654"/>
                  </a:cubicBezTo>
                  <a:cubicBezTo>
                    <a:pt x="13" y="654"/>
                    <a:pt x="19" y="723"/>
                    <a:pt x="94" y="723"/>
                  </a:cubicBezTo>
                  <a:close/>
                </a:path>
              </a:pathLst>
            </a:custGeom>
            <a:solidFill>
              <a:srgbClr val="FFFFFF">
                <a:alpha val="3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anchor="ctr" compatLnSpc="1"/>
            <a:lstStyle/>
            <a:p>
              <a:endParaRPr kumimoji="0" lang="ko-KR" altLang="en-US"/>
            </a:p>
          </p:txBody>
        </p:sp>
        <p:sp>
          <p:nvSpPr>
            <p:cNvPr id="22" name="자유형 21"/>
            <p:cNvSpPr>
              <a:spLocks/>
            </p:cNvSpPr>
            <p:nvPr/>
          </p:nvSpPr>
          <p:spPr bwMode="gray">
            <a:xfrm>
              <a:off x="16492" y="34771"/>
              <a:ext cx="315913" cy="314325"/>
            </a:xfrm>
            <a:custGeom>
              <a:avLst/>
              <a:gdLst/>
              <a:ahLst/>
              <a:cxnLst>
                <a:cxn ang="0">
                  <a:pos x="94" y="723"/>
                </a:cxn>
                <a:cxn ang="0">
                  <a:pos x="655" y="725"/>
                </a:cxn>
                <a:cxn ang="0">
                  <a:pos x="727" y="657"/>
                </a:cxn>
                <a:cxn ang="0">
                  <a:pos x="725" y="77"/>
                </a:cxn>
                <a:cxn ang="0">
                  <a:pos x="659" y="5"/>
                </a:cxn>
                <a:cxn ang="0">
                  <a:pos x="97" y="5"/>
                </a:cxn>
                <a:cxn ang="0">
                  <a:pos x="14" y="76"/>
                </a:cxn>
                <a:cxn ang="0">
                  <a:pos x="13" y="654"/>
                </a:cxn>
                <a:cxn ang="0">
                  <a:pos x="94" y="723"/>
                </a:cxn>
              </a:cxnLst>
              <a:rect l="0" t="0" r="0" b="0"/>
              <a:pathLst>
                <a:path w="727" h="725">
                  <a:moveTo>
                    <a:pt x="94" y="723"/>
                  </a:moveTo>
                  <a:cubicBezTo>
                    <a:pt x="94" y="723"/>
                    <a:pt x="375" y="725"/>
                    <a:pt x="655" y="725"/>
                  </a:cubicBezTo>
                  <a:cubicBezTo>
                    <a:pt x="716" y="716"/>
                    <a:pt x="727" y="657"/>
                    <a:pt x="727" y="657"/>
                  </a:cubicBezTo>
                  <a:cubicBezTo>
                    <a:pt x="727" y="657"/>
                    <a:pt x="726" y="367"/>
                    <a:pt x="725" y="77"/>
                  </a:cubicBezTo>
                  <a:cubicBezTo>
                    <a:pt x="722" y="9"/>
                    <a:pt x="659" y="5"/>
                    <a:pt x="659" y="5"/>
                  </a:cubicBezTo>
                  <a:cubicBezTo>
                    <a:pt x="659" y="5"/>
                    <a:pt x="378" y="5"/>
                    <a:pt x="97" y="5"/>
                  </a:cubicBezTo>
                  <a:cubicBezTo>
                    <a:pt x="14" y="0"/>
                    <a:pt x="14" y="76"/>
                    <a:pt x="14" y="76"/>
                  </a:cubicBezTo>
                  <a:cubicBezTo>
                    <a:pt x="14" y="76"/>
                    <a:pt x="0" y="546"/>
                    <a:pt x="13" y="654"/>
                  </a:cubicBezTo>
                  <a:cubicBezTo>
                    <a:pt x="13" y="654"/>
                    <a:pt x="19" y="723"/>
                    <a:pt x="94" y="723"/>
                  </a:cubicBezTo>
                  <a:close/>
                </a:path>
              </a:pathLst>
            </a:custGeom>
            <a:solidFill>
              <a:schemeClr val="tx1">
                <a:alpha val="5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anchor="ctr" compatLnSpc="1"/>
            <a:lstStyle/>
            <a:p>
              <a:endParaRPr kumimoji="0" lang="ko-KR" altLang="en-US"/>
            </a:p>
          </p:txBody>
        </p:sp>
        <p:sp>
          <p:nvSpPr>
            <p:cNvPr id="23" name="자유형 22"/>
            <p:cNvSpPr>
              <a:spLocks/>
            </p:cNvSpPr>
            <p:nvPr/>
          </p:nvSpPr>
          <p:spPr bwMode="gray">
            <a:xfrm>
              <a:off x="969940" y="1030550"/>
              <a:ext cx="315912" cy="314325"/>
            </a:xfrm>
            <a:custGeom>
              <a:avLst/>
              <a:gdLst/>
              <a:ahLst/>
              <a:cxnLst>
                <a:cxn ang="0">
                  <a:pos x="94" y="723"/>
                </a:cxn>
                <a:cxn ang="0">
                  <a:pos x="655" y="725"/>
                </a:cxn>
                <a:cxn ang="0">
                  <a:pos x="727" y="657"/>
                </a:cxn>
                <a:cxn ang="0">
                  <a:pos x="725" y="77"/>
                </a:cxn>
                <a:cxn ang="0">
                  <a:pos x="659" y="5"/>
                </a:cxn>
                <a:cxn ang="0">
                  <a:pos x="97" y="5"/>
                </a:cxn>
                <a:cxn ang="0">
                  <a:pos x="14" y="76"/>
                </a:cxn>
                <a:cxn ang="0">
                  <a:pos x="13" y="654"/>
                </a:cxn>
                <a:cxn ang="0">
                  <a:pos x="94" y="723"/>
                </a:cxn>
              </a:cxnLst>
              <a:rect l="0" t="0" r="0" b="0"/>
              <a:pathLst>
                <a:path w="727" h="725">
                  <a:moveTo>
                    <a:pt x="94" y="723"/>
                  </a:moveTo>
                  <a:cubicBezTo>
                    <a:pt x="94" y="723"/>
                    <a:pt x="375" y="725"/>
                    <a:pt x="655" y="725"/>
                  </a:cubicBezTo>
                  <a:cubicBezTo>
                    <a:pt x="716" y="716"/>
                    <a:pt x="727" y="657"/>
                    <a:pt x="727" y="657"/>
                  </a:cubicBezTo>
                  <a:cubicBezTo>
                    <a:pt x="727" y="657"/>
                    <a:pt x="726" y="367"/>
                    <a:pt x="725" y="77"/>
                  </a:cubicBezTo>
                  <a:cubicBezTo>
                    <a:pt x="722" y="9"/>
                    <a:pt x="659" y="5"/>
                    <a:pt x="659" y="5"/>
                  </a:cubicBezTo>
                  <a:cubicBezTo>
                    <a:pt x="659" y="5"/>
                    <a:pt x="378" y="5"/>
                    <a:pt x="97" y="5"/>
                  </a:cubicBezTo>
                  <a:cubicBezTo>
                    <a:pt x="14" y="0"/>
                    <a:pt x="14" y="76"/>
                    <a:pt x="14" y="76"/>
                  </a:cubicBezTo>
                  <a:cubicBezTo>
                    <a:pt x="14" y="76"/>
                    <a:pt x="0" y="546"/>
                    <a:pt x="13" y="654"/>
                  </a:cubicBezTo>
                  <a:cubicBezTo>
                    <a:pt x="13" y="654"/>
                    <a:pt x="19" y="723"/>
                    <a:pt x="94" y="723"/>
                  </a:cubicBezTo>
                  <a:close/>
                </a:path>
              </a:pathLst>
            </a:custGeom>
            <a:solidFill>
              <a:schemeClr val="tx1">
                <a:alpha val="5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anchor="ctr" compatLnSpc="1"/>
            <a:lstStyle/>
            <a:p>
              <a:endParaRPr kumimoji="0" lang="ko-KR" altLang="en-US"/>
            </a:p>
          </p:txBody>
        </p:sp>
        <p:sp>
          <p:nvSpPr>
            <p:cNvPr id="24" name="자유형 23"/>
            <p:cNvSpPr>
              <a:spLocks/>
            </p:cNvSpPr>
            <p:nvPr/>
          </p:nvSpPr>
          <p:spPr bwMode="gray">
            <a:xfrm>
              <a:off x="360286" y="376562"/>
              <a:ext cx="609600" cy="653989"/>
            </a:xfrm>
            <a:custGeom>
              <a:avLst/>
              <a:gdLst/>
              <a:ahLst/>
              <a:cxnLst>
                <a:cxn ang="0">
                  <a:pos x="94" y="723"/>
                </a:cxn>
                <a:cxn ang="0">
                  <a:pos x="655" y="725"/>
                </a:cxn>
                <a:cxn ang="0">
                  <a:pos x="727" y="657"/>
                </a:cxn>
                <a:cxn ang="0">
                  <a:pos x="725" y="77"/>
                </a:cxn>
                <a:cxn ang="0">
                  <a:pos x="659" y="5"/>
                </a:cxn>
                <a:cxn ang="0">
                  <a:pos x="97" y="5"/>
                </a:cxn>
                <a:cxn ang="0">
                  <a:pos x="14" y="76"/>
                </a:cxn>
                <a:cxn ang="0">
                  <a:pos x="13" y="654"/>
                </a:cxn>
                <a:cxn ang="0">
                  <a:pos x="94" y="723"/>
                </a:cxn>
              </a:cxnLst>
              <a:rect l="0" t="0" r="0" b="0"/>
              <a:pathLst>
                <a:path w="727" h="725">
                  <a:moveTo>
                    <a:pt x="94" y="723"/>
                  </a:moveTo>
                  <a:cubicBezTo>
                    <a:pt x="94" y="723"/>
                    <a:pt x="375" y="725"/>
                    <a:pt x="655" y="725"/>
                  </a:cubicBezTo>
                  <a:cubicBezTo>
                    <a:pt x="716" y="716"/>
                    <a:pt x="727" y="657"/>
                    <a:pt x="727" y="657"/>
                  </a:cubicBezTo>
                  <a:cubicBezTo>
                    <a:pt x="727" y="657"/>
                    <a:pt x="726" y="367"/>
                    <a:pt x="725" y="77"/>
                  </a:cubicBezTo>
                  <a:cubicBezTo>
                    <a:pt x="722" y="9"/>
                    <a:pt x="659" y="5"/>
                    <a:pt x="659" y="5"/>
                  </a:cubicBezTo>
                  <a:cubicBezTo>
                    <a:pt x="659" y="5"/>
                    <a:pt x="378" y="5"/>
                    <a:pt x="97" y="5"/>
                  </a:cubicBezTo>
                  <a:cubicBezTo>
                    <a:pt x="14" y="0"/>
                    <a:pt x="14" y="76"/>
                    <a:pt x="14" y="76"/>
                  </a:cubicBezTo>
                  <a:cubicBezTo>
                    <a:pt x="14" y="76"/>
                    <a:pt x="0" y="546"/>
                    <a:pt x="13" y="654"/>
                  </a:cubicBezTo>
                  <a:cubicBezTo>
                    <a:pt x="13" y="654"/>
                    <a:pt x="19" y="723"/>
                    <a:pt x="94" y="723"/>
                  </a:cubicBezTo>
                  <a:close/>
                </a:path>
              </a:pathLst>
            </a:custGeom>
            <a:solidFill>
              <a:schemeClr val="tx1">
                <a:alpha val="5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anchor="ctr" compatLnSpc="1"/>
            <a:lstStyle/>
            <a:p>
              <a:endParaRPr kumimoji="0" lang="ko-KR" altLang="en-US"/>
            </a:p>
          </p:txBody>
        </p: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그룹 5"/>
          <p:cNvGrpSpPr/>
          <p:nvPr/>
        </p:nvGrpSpPr>
        <p:grpSpPr>
          <a:xfrm>
            <a:off x="0" y="4929197"/>
            <a:ext cx="9144000" cy="1928803"/>
            <a:chOff x="0" y="4929198"/>
            <a:chExt cx="9144000" cy="1928803"/>
          </a:xfrm>
        </p:grpSpPr>
        <p:sp>
          <p:nvSpPr>
            <p:cNvPr id="16" name="자유형 15"/>
            <p:cNvSpPr>
              <a:spLocks/>
            </p:cNvSpPr>
            <p:nvPr/>
          </p:nvSpPr>
          <p:spPr bwMode="ltGray">
            <a:xfrm>
              <a:off x="0" y="4929198"/>
              <a:ext cx="9144000" cy="1928802"/>
            </a:xfrm>
            <a:custGeom>
              <a:avLst/>
              <a:gdLst/>
              <a:ahLst/>
              <a:cxnLst>
                <a:cxn ang="0">
                  <a:pos x="0" y="1076"/>
                </a:cxn>
                <a:cxn ang="0">
                  <a:pos x="3003" y="930"/>
                </a:cxn>
                <a:cxn ang="0">
                  <a:pos x="5760" y="0"/>
                </a:cxn>
                <a:cxn ang="0">
                  <a:pos x="5760" y="1635"/>
                </a:cxn>
                <a:cxn ang="0">
                  <a:pos x="0" y="1641"/>
                </a:cxn>
                <a:cxn ang="0">
                  <a:pos x="0" y="1076"/>
                </a:cxn>
              </a:cxnLst>
              <a:rect l="0" t="0" r="0" b="0"/>
              <a:pathLst>
                <a:path w="5760" h="1641">
                  <a:moveTo>
                    <a:pt x="0" y="1076"/>
                  </a:moveTo>
                  <a:cubicBezTo>
                    <a:pt x="926" y="1134"/>
                    <a:pt x="1689" y="1111"/>
                    <a:pt x="3003" y="930"/>
                  </a:cubicBezTo>
                  <a:cubicBezTo>
                    <a:pt x="4317" y="749"/>
                    <a:pt x="5462" y="152"/>
                    <a:pt x="5760" y="0"/>
                  </a:cubicBezTo>
                  <a:lnTo>
                    <a:pt x="5760" y="1635"/>
                  </a:lnTo>
                  <a:lnTo>
                    <a:pt x="0" y="1641"/>
                  </a:lnTo>
                  <a:lnTo>
                    <a:pt x="0" y="1076"/>
                  </a:lnTo>
                  <a:close/>
                </a:path>
              </a:pathLst>
            </a:cu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ko-KR" altLang="en-US"/>
            </a:p>
          </p:txBody>
        </p:sp>
        <p:sp>
          <p:nvSpPr>
            <p:cNvPr id="17" name="자유형 16"/>
            <p:cNvSpPr>
              <a:spLocks/>
            </p:cNvSpPr>
            <p:nvPr/>
          </p:nvSpPr>
          <p:spPr bwMode="ltGray">
            <a:xfrm>
              <a:off x="0" y="5358120"/>
              <a:ext cx="9144000" cy="1499881"/>
            </a:xfrm>
            <a:custGeom>
              <a:avLst/>
              <a:gdLst/>
              <a:ahLst/>
              <a:cxnLst>
                <a:cxn ang="0">
                  <a:pos x="0" y="887"/>
                </a:cxn>
                <a:cxn ang="0">
                  <a:pos x="3540" y="690"/>
                </a:cxn>
                <a:cxn ang="0">
                  <a:pos x="5760" y="0"/>
                </a:cxn>
                <a:cxn ang="0">
                  <a:pos x="5760" y="1395"/>
                </a:cxn>
                <a:cxn ang="0">
                  <a:pos x="0" y="1395"/>
                </a:cxn>
                <a:cxn ang="0">
                  <a:pos x="0" y="887"/>
                </a:cxn>
              </a:cxnLst>
              <a:rect l="0" t="0" r="0" b="0"/>
              <a:pathLst>
                <a:path w="5760" h="1395">
                  <a:moveTo>
                    <a:pt x="0" y="887"/>
                  </a:moveTo>
                  <a:cubicBezTo>
                    <a:pt x="1417" y="958"/>
                    <a:pt x="2563" y="848"/>
                    <a:pt x="3540" y="690"/>
                  </a:cubicBezTo>
                  <a:cubicBezTo>
                    <a:pt x="4517" y="532"/>
                    <a:pt x="5521" y="104"/>
                    <a:pt x="5760" y="0"/>
                  </a:cubicBezTo>
                  <a:lnTo>
                    <a:pt x="5760" y="1395"/>
                  </a:lnTo>
                  <a:lnTo>
                    <a:pt x="0" y="1395"/>
                  </a:lnTo>
                  <a:lnTo>
                    <a:pt x="0" y="887"/>
                  </a:lnTo>
                  <a:close/>
                </a:path>
              </a:pathLst>
            </a:cu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ko-KR" altLang="en-US"/>
            </a:p>
          </p:txBody>
        </p:sp>
      </p:grp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n>
                  <a:noFill/>
                  <a:prstDash val="solid"/>
                </a:ln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32184-EBAF-45A0-94AF-7AA2B5B6A8EA}" type="datetimeFigureOut">
              <a:rPr lang="ko-KR" altLang="en-US" smtClean="0"/>
              <a:t>2016-10-13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54B660-1FDF-4772-8BAD-35859B3A56A2}" type="slidenum">
              <a:rPr lang="ko-KR" altLang="en-US" smtClean="0"/>
              <a:t>‹#›</a:t>
            </a:fld>
            <a:endParaRPr lang="ko-KR" altLang="en-US"/>
          </a:p>
        </p:txBody>
      </p:sp>
      <p:grpSp>
        <p:nvGrpSpPr>
          <p:cNvPr id="7" name="그룹 6"/>
          <p:cNvGrpSpPr/>
          <p:nvPr/>
        </p:nvGrpSpPr>
        <p:grpSpPr>
          <a:xfrm>
            <a:off x="71407" y="106211"/>
            <a:ext cx="1000131" cy="1036773"/>
            <a:chOff x="13317" y="34771"/>
            <a:chExt cx="1272534" cy="1310103"/>
          </a:xfrm>
        </p:grpSpPr>
        <p:sp>
          <p:nvSpPr>
            <p:cNvPr id="19" name="자유형 18"/>
            <p:cNvSpPr>
              <a:spLocks/>
            </p:cNvSpPr>
            <p:nvPr/>
          </p:nvSpPr>
          <p:spPr bwMode="gray">
            <a:xfrm>
              <a:off x="356217" y="34771"/>
              <a:ext cx="315913" cy="314325"/>
            </a:xfrm>
            <a:custGeom>
              <a:avLst/>
              <a:gdLst/>
              <a:ahLst/>
              <a:cxnLst>
                <a:cxn ang="0">
                  <a:pos x="94" y="723"/>
                </a:cxn>
                <a:cxn ang="0">
                  <a:pos x="655" y="725"/>
                </a:cxn>
                <a:cxn ang="0">
                  <a:pos x="727" y="657"/>
                </a:cxn>
                <a:cxn ang="0">
                  <a:pos x="725" y="77"/>
                </a:cxn>
                <a:cxn ang="0">
                  <a:pos x="659" y="5"/>
                </a:cxn>
                <a:cxn ang="0">
                  <a:pos x="97" y="5"/>
                </a:cxn>
                <a:cxn ang="0">
                  <a:pos x="14" y="76"/>
                </a:cxn>
                <a:cxn ang="0">
                  <a:pos x="13" y="654"/>
                </a:cxn>
                <a:cxn ang="0">
                  <a:pos x="94" y="723"/>
                </a:cxn>
              </a:cxnLst>
              <a:rect l="0" t="0" r="0" b="0"/>
              <a:pathLst>
                <a:path w="727" h="725">
                  <a:moveTo>
                    <a:pt x="94" y="723"/>
                  </a:moveTo>
                  <a:cubicBezTo>
                    <a:pt x="94" y="723"/>
                    <a:pt x="375" y="725"/>
                    <a:pt x="655" y="725"/>
                  </a:cubicBezTo>
                  <a:cubicBezTo>
                    <a:pt x="716" y="716"/>
                    <a:pt x="727" y="657"/>
                    <a:pt x="727" y="657"/>
                  </a:cubicBezTo>
                  <a:cubicBezTo>
                    <a:pt x="727" y="657"/>
                    <a:pt x="726" y="367"/>
                    <a:pt x="725" y="77"/>
                  </a:cubicBezTo>
                  <a:cubicBezTo>
                    <a:pt x="722" y="9"/>
                    <a:pt x="659" y="5"/>
                    <a:pt x="659" y="5"/>
                  </a:cubicBezTo>
                  <a:cubicBezTo>
                    <a:pt x="659" y="5"/>
                    <a:pt x="378" y="5"/>
                    <a:pt x="97" y="5"/>
                  </a:cubicBezTo>
                  <a:cubicBezTo>
                    <a:pt x="14" y="0"/>
                    <a:pt x="14" y="76"/>
                    <a:pt x="14" y="76"/>
                  </a:cubicBezTo>
                  <a:cubicBezTo>
                    <a:pt x="14" y="76"/>
                    <a:pt x="0" y="546"/>
                    <a:pt x="13" y="654"/>
                  </a:cubicBezTo>
                  <a:cubicBezTo>
                    <a:pt x="13" y="654"/>
                    <a:pt x="19" y="723"/>
                    <a:pt x="94" y="723"/>
                  </a:cubicBez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anchor="ctr" compatLnSpc="1"/>
            <a:lstStyle/>
            <a:p>
              <a:endParaRPr kumimoji="0" lang="ko-KR" altLang="en-US"/>
            </a:p>
          </p:txBody>
        </p:sp>
        <p:sp>
          <p:nvSpPr>
            <p:cNvPr id="20" name="자유형 19"/>
            <p:cNvSpPr>
              <a:spLocks/>
            </p:cNvSpPr>
            <p:nvPr/>
          </p:nvSpPr>
          <p:spPr bwMode="gray">
            <a:xfrm>
              <a:off x="13317" y="726921"/>
              <a:ext cx="314325" cy="314325"/>
            </a:xfrm>
            <a:custGeom>
              <a:avLst/>
              <a:gdLst/>
              <a:ahLst/>
              <a:cxnLst>
                <a:cxn ang="0">
                  <a:pos x="94" y="723"/>
                </a:cxn>
                <a:cxn ang="0">
                  <a:pos x="655" y="725"/>
                </a:cxn>
                <a:cxn ang="0">
                  <a:pos x="727" y="657"/>
                </a:cxn>
                <a:cxn ang="0">
                  <a:pos x="725" y="77"/>
                </a:cxn>
                <a:cxn ang="0">
                  <a:pos x="659" y="5"/>
                </a:cxn>
                <a:cxn ang="0">
                  <a:pos x="97" y="5"/>
                </a:cxn>
                <a:cxn ang="0">
                  <a:pos x="14" y="76"/>
                </a:cxn>
                <a:cxn ang="0">
                  <a:pos x="13" y="654"/>
                </a:cxn>
                <a:cxn ang="0">
                  <a:pos x="94" y="723"/>
                </a:cxn>
              </a:cxnLst>
              <a:rect l="0" t="0" r="0" b="0"/>
              <a:pathLst>
                <a:path w="727" h="725">
                  <a:moveTo>
                    <a:pt x="94" y="723"/>
                  </a:moveTo>
                  <a:cubicBezTo>
                    <a:pt x="94" y="723"/>
                    <a:pt x="375" y="725"/>
                    <a:pt x="655" y="725"/>
                  </a:cubicBezTo>
                  <a:cubicBezTo>
                    <a:pt x="716" y="716"/>
                    <a:pt x="727" y="657"/>
                    <a:pt x="727" y="657"/>
                  </a:cubicBezTo>
                  <a:cubicBezTo>
                    <a:pt x="727" y="657"/>
                    <a:pt x="726" y="367"/>
                    <a:pt x="725" y="77"/>
                  </a:cubicBezTo>
                  <a:cubicBezTo>
                    <a:pt x="722" y="9"/>
                    <a:pt x="659" y="5"/>
                    <a:pt x="659" y="5"/>
                  </a:cubicBezTo>
                  <a:cubicBezTo>
                    <a:pt x="659" y="5"/>
                    <a:pt x="378" y="5"/>
                    <a:pt x="97" y="5"/>
                  </a:cubicBezTo>
                  <a:cubicBezTo>
                    <a:pt x="14" y="0"/>
                    <a:pt x="14" y="76"/>
                    <a:pt x="14" y="76"/>
                  </a:cubicBezTo>
                  <a:cubicBezTo>
                    <a:pt x="14" y="76"/>
                    <a:pt x="0" y="546"/>
                    <a:pt x="13" y="654"/>
                  </a:cubicBezTo>
                  <a:cubicBezTo>
                    <a:pt x="13" y="654"/>
                    <a:pt x="19" y="723"/>
                    <a:pt x="94" y="723"/>
                  </a:cubicBez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anchor="ctr" compatLnSpc="1"/>
            <a:lstStyle/>
            <a:p>
              <a:endParaRPr kumimoji="0" lang="ko-KR" altLang="en-US"/>
            </a:p>
          </p:txBody>
        </p:sp>
        <p:sp>
          <p:nvSpPr>
            <p:cNvPr id="21" name="자유형 20"/>
            <p:cNvSpPr>
              <a:spLocks/>
            </p:cNvSpPr>
            <p:nvPr/>
          </p:nvSpPr>
          <p:spPr bwMode="gray">
            <a:xfrm>
              <a:off x="16492" y="34771"/>
              <a:ext cx="315913" cy="314325"/>
            </a:xfrm>
            <a:custGeom>
              <a:avLst/>
              <a:gdLst/>
              <a:ahLst/>
              <a:cxnLst>
                <a:cxn ang="0">
                  <a:pos x="94" y="723"/>
                </a:cxn>
                <a:cxn ang="0">
                  <a:pos x="655" y="725"/>
                </a:cxn>
                <a:cxn ang="0">
                  <a:pos x="727" y="657"/>
                </a:cxn>
                <a:cxn ang="0">
                  <a:pos x="725" y="77"/>
                </a:cxn>
                <a:cxn ang="0">
                  <a:pos x="659" y="5"/>
                </a:cxn>
                <a:cxn ang="0">
                  <a:pos x="97" y="5"/>
                </a:cxn>
                <a:cxn ang="0">
                  <a:pos x="14" y="76"/>
                </a:cxn>
                <a:cxn ang="0">
                  <a:pos x="13" y="654"/>
                </a:cxn>
                <a:cxn ang="0">
                  <a:pos x="94" y="723"/>
                </a:cxn>
              </a:cxnLst>
              <a:rect l="0" t="0" r="0" b="0"/>
              <a:pathLst>
                <a:path w="727" h="725">
                  <a:moveTo>
                    <a:pt x="94" y="723"/>
                  </a:moveTo>
                  <a:cubicBezTo>
                    <a:pt x="94" y="723"/>
                    <a:pt x="375" y="725"/>
                    <a:pt x="655" y="725"/>
                  </a:cubicBezTo>
                  <a:cubicBezTo>
                    <a:pt x="716" y="716"/>
                    <a:pt x="727" y="657"/>
                    <a:pt x="727" y="657"/>
                  </a:cubicBezTo>
                  <a:cubicBezTo>
                    <a:pt x="727" y="657"/>
                    <a:pt x="726" y="367"/>
                    <a:pt x="725" y="77"/>
                  </a:cubicBezTo>
                  <a:cubicBezTo>
                    <a:pt x="722" y="9"/>
                    <a:pt x="659" y="5"/>
                    <a:pt x="659" y="5"/>
                  </a:cubicBezTo>
                  <a:cubicBezTo>
                    <a:pt x="659" y="5"/>
                    <a:pt x="378" y="5"/>
                    <a:pt x="97" y="5"/>
                  </a:cubicBezTo>
                  <a:cubicBezTo>
                    <a:pt x="14" y="0"/>
                    <a:pt x="14" y="76"/>
                    <a:pt x="14" y="76"/>
                  </a:cubicBezTo>
                  <a:cubicBezTo>
                    <a:pt x="14" y="76"/>
                    <a:pt x="0" y="546"/>
                    <a:pt x="13" y="654"/>
                  </a:cubicBezTo>
                  <a:cubicBezTo>
                    <a:pt x="13" y="654"/>
                    <a:pt x="19" y="723"/>
                    <a:pt x="94" y="723"/>
                  </a:cubicBezTo>
                  <a:close/>
                </a:path>
              </a:pathLst>
            </a:custGeom>
            <a:solidFill>
              <a:srgbClr val="3F949A">
                <a:alpha val="6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anchor="ctr" compatLnSpc="1"/>
            <a:lstStyle/>
            <a:p>
              <a:endParaRPr kumimoji="0" lang="ko-KR" altLang="en-US"/>
            </a:p>
          </p:txBody>
        </p:sp>
        <p:sp>
          <p:nvSpPr>
            <p:cNvPr id="22" name="자유형 21"/>
            <p:cNvSpPr>
              <a:spLocks/>
            </p:cNvSpPr>
            <p:nvPr/>
          </p:nvSpPr>
          <p:spPr bwMode="gray">
            <a:xfrm>
              <a:off x="969939" y="1030549"/>
              <a:ext cx="315912" cy="314325"/>
            </a:xfrm>
            <a:custGeom>
              <a:avLst/>
              <a:gdLst/>
              <a:ahLst/>
              <a:cxnLst>
                <a:cxn ang="0">
                  <a:pos x="94" y="723"/>
                </a:cxn>
                <a:cxn ang="0">
                  <a:pos x="655" y="725"/>
                </a:cxn>
                <a:cxn ang="0">
                  <a:pos x="727" y="657"/>
                </a:cxn>
                <a:cxn ang="0">
                  <a:pos x="725" y="77"/>
                </a:cxn>
                <a:cxn ang="0">
                  <a:pos x="659" y="5"/>
                </a:cxn>
                <a:cxn ang="0">
                  <a:pos x="97" y="5"/>
                </a:cxn>
                <a:cxn ang="0">
                  <a:pos x="14" y="76"/>
                </a:cxn>
                <a:cxn ang="0">
                  <a:pos x="13" y="654"/>
                </a:cxn>
                <a:cxn ang="0">
                  <a:pos x="94" y="723"/>
                </a:cxn>
              </a:cxnLst>
              <a:rect l="0" t="0" r="0" b="0"/>
              <a:pathLst>
                <a:path w="727" h="725">
                  <a:moveTo>
                    <a:pt x="94" y="723"/>
                  </a:moveTo>
                  <a:cubicBezTo>
                    <a:pt x="94" y="723"/>
                    <a:pt x="375" y="725"/>
                    <a:pt x="655" y="725"/>
                  </a:cubicBezTo>
                  <a:cubicBezTo>
                    <a:pt x="716" y="716"/>
                    <a:pt x="727" y="657"/>
                    <a:pt x="727" y="657"/>
                  </a:cubicBezTo>
                  <a:cubicBezTo>
                    <a:pt x="727" y="657"/>
                    <a:pt x="726" y="367"/>
                    <a:pt x="725" y="77"/>
                  </a:cubicBezTo>
                  <a:cubicBezTo>
                    <a:pt x="722" y="9"/>
                    <a:pt x="659" y="5"/>
                    <a:pt x="659" y="5"/>
                  </a:cubicBezTo>
                  <a:cubicBezTo>
                    <a:pt x="659" y="5"/>
                    <a:pt x="378" y="5"/>
                    <a:pt x="97" y="5"/>
                  </a:cubicBezTo>
                  <a:cubicBezTo>
                    <a:pt x="14" y="0"/>
                    <a:pt x="14" y="76"/>
                    <a:pt x="14" y="76"/>
                  </a:cubicBezTo>
                  <a:cubicBezTo>
                    <a:pt x="14" y="76"/>
                    <a:pt x="0" y="546"/>
                    <a:pt x="13" y="654"/>
                  </a:cubicBezTo>
                  <a:cubicBezTo>
                    <a:pt x="13" y="654"/>
                    <a:pt x="19" y="723"/>
                    <a:pt x="94" y="723"/>
                  </a:cubicBezTo>
                  <a:close/>
                </a:path>
              </a:pathLst>
            </a:custGeom>
            <a:solidFill>
              <a:srgbClr val="3F949A">
                <a:alpha val="30196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anchor="ctr" compatLnSpc="1"/>
            <a:lstStyle/>
            <a:p>
              <a:endParaRPr kumimoji="0" lang="ko-KR" altLang="en-US"/>
            </a:p>
          </p:txBody>
        </p:sp>
        <p:sp>
          <p:nvSpPr>
            <p:cNvPr id="23" name="자유형 22"/>
            <p:cNvSpPr>
              <a:spLocks/>
            </p:cNvSpPr>
            <p:nvPr/>
          </p:nvSpPr>
          <p:spPr bwMode="gray">
            <a:xfrm>
              <a:off x="360286" y="376562"/>
              <a:ext cx="609600" cy="653989"/>
            </a:xfrm>
            <a:custGeom>
              <a:avLst/>
              <a:gdLst/>
              <a:ahLst/>
              <a:cxnLst>
                <a:cxn ang="0">
                  <a:pos x="94" y="723"/>
                </a:cxn>
                <a:cxn ang="0">
                  <a:pos x="655" y="725"/>
                </a:cxn>
                <a:cxn ang="0">
                  <a:pos x="727" y="657"/>
                </a:cxn>
                <a:cxn ang="0">
                  <a:pos x="725" y="77"/>
                </a:cxn>
                <a:cxn ang="0">
                  <a:pos x="659" y="5"/>
                </a:cxn>
                <a:cxn ang="0">
                  <a:pos x="97" y="5"/>
                </a:cxn>
                <a:cxn ang="0">
                  <a:pos x="14" y="76"/>
                </a:cxn>
                <a:cxn ang="0">
                  <a:pos x="13" y="654"/>
                </a:cxn>
                <a:cxn ang="0">
                  <a:pos x="94" y="723"/>
                </a:cxn>
              </a:cxnLst>
              <a:rect l="0" t="0" r="0" b="0"/>
              <a:pathLst>
                <a:path w="727" h="725">
                  <a:moveTo>
                    <a:pt x="94" y="723"/>
                  </a:moveTo>
                  <a:cubicBezTo>
                    <a:pt x="94" y="723"/>
                    <a:pt x="375" y="725"/>
                    <a:pt x="655" y="725"/>
                  </a:cubicBezTo>
                  <a:cubicBezTo>
                    <a:pt x="716" y="716"/>
                    <a:pt x="727" y="657"/>
                    <a:pt x="727" y="657"/>
                  </a:cubicBezTo>
                  <a:cubicBezTo>
                    <a:pt x="727" y="657"/>
                    <a:pt x="726" y="367"/>
                    <a:pt x="725" y="77"/>
                  </a:cubicBezTo>
                  <a:cubicBezTo>
                    <a:pt x="722" y="9"/>
                    <a:pt x="659" y="5"/>
                    <a:pt x="659" y="5"/>
                  </a:cubicBezTo>
                  <a:cubicBezTo>
                    <a:pt x="659" y="5"/>
                    <a:pt x="378" y="5"/>
                    <a:pt x="97" y="5"/>
                  </a:cubicBezTo>
                  <a:cubicBezTo>
                    <a:pt x="14" y="0"/>
                    <a:pt x="14" y="76"/>
                    <a:pt x="14" y="76"/>
                  </a:cubicBezTo>
                  <a:cubicBezTo>
                    <a:pt x="14" y="76"/>
                    <a:pt x="0" y="546"/>
                    <a:pt x="13" y="654"/>
                  </a:cubicBezTo>
                  <a:cubicBezTo>
                    <a:pt x="13" y="654"/>
                    <a:pt x="19" y="723"/>
                    <a:pt x="94" y="723"/>
                  </a:cubicBezTo>
                  <a:close/>
                </a:path>
              </a:pathLst>
            </a:custGeom>
            <a:solidFill>
              <a:schemeClr val="accent1">
                <a:alpha val="5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anchor="ctr" compatLnSpc="1"/>
            <a:lstStyle/>
            <a:p>
              <a:endParaRPr kumimoji="0" lang="ko-KR" altLang="en-US"/>
            </a:p>
          </p:txBody>
        </p: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그룹 4"/>
          <p:cNvGrpSpPr/>
          <p:nvPr/>
        </p:nvGrpSpPr>
        <p:grpSpPr>
          <a:xfrm>
            <a:off x="0" y="4929197"/>
            <a:ext cx="9144000" cy="1928803"/>
            <a:chOff x="0" y="4929198"/>
            <a:chExt cx="9144000" cy="1928803"/>
          </a:xfrm>
        </p:grpSpPr>
        <p:sp>
          <p:nvSpPr>
            <p:cNvPr id="12" name="자유형 11"/>
            <p:cNvSpPr>
              <a:spLocks/>
            </p:cNvSpPr>
            <p:nvPr/>
          </p:nvSpPr>
          <p:spPr bwMode="ltGray">
            <a:xfrm>
              <a:off x="0" y="4929198"/>
              <a:ext cx="9144000" cy="1928802"/>
            </a:xfrm>
            <a:custGeom>
              <a:avLst/>
              <a:gdLst/>
              <a:ahLst/>
              <a:cxnLst>
                <a:cxn ang="0">
                  <a:pos x="0" y="1076"/>
                </a:cxn>
                <a:cxn ang="0">
                  <a:pos x="3003" y="930"/>
                </a:cxn>
                <a:cxn ang="0">
                  <a:pos x="5760" y="0"/>
                </a:cxn>
                <a:cxn ang="0">
                  <a:pos x="5760" y="1635"/>
                </a:cxn>
                <a:cxn ang="0">
                  <a:pos x="0" y="1641"/>
                </a:cxn>
                <a:cxn ang="0">
                  <a:pos x="0" y="1076"/>
                </a:cxn>
              </a:cxnLst>
              <a:rect l="0" t="0" r="0" b="0"/>
              <a:pathLst>
                <a:path w="5760" h="1641">
                  <a:moveTo>
                    <a:pt x="0" y="1076"/>
                  </a:moveTo>
                  <a:cubicBezTo>
                    <a:pt x="926" y="1134"/>
                    <a:pt x="1689" y="1111"/>
                    <a:pt x="3003" y="930"/>
                  </a:cubicBezTo>
                  <a:cubicBezTo>
                    <a:pt x="4317" y="749"/>
                    <a:pt x="5462" y="152"/>
                    <a:pt x="5760" y="0"/>
                  </a:cubicBezTo>
                  <a:lnTo>
                    <a:pt x="5760" y="1635"/>
                  </a:lnTo>
                  <a:lnTo>
                    <a:pt x="0" y="1641"/>
                  </a:lnTo>
                  <a:lnTo>
                    <a:pt x="0" y="1076"/>
                  </a:lnTo>
                  <a:close/>
                </a:path>
              </a:pathLst>
            </a:cu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ko-KR" altLang="en-US"/>
            </a:p>
          </p:txBody>
        </p:sp>
        <p:sp>
          <p:nvSpPr>
            <p:cNvPr id="13" name="자유형 12"/>
            <p:cNvSpPr>
              <a:spLocks/>
            </p:cNvSpPr>
            <p:nvPr/>
          </p:nvSpPr>
          <p:spPr bwMode="ltGray">
            <a:xfrm>
              <a:off x="0" y="5358120"/>
              <a:ext cx="9144000" cy="1499881"/>
            </a:xfrm>
            <a:custGeom>
              <a:avLst/>
              <a:gdLst/>
              <a:ahLst/>
              <a:cxnLst>
                <a:cxn ang="0">
                  <a:pos x="0" y="887"/>
                </a:cxn>
                <a:cxn ang="0">
                  <a:pos x="3540" y="690"/>
                </a:cxn>
                <a:cxn ang="0">
                  <a:pos x="5760" y="0"/>
                </a:cxn>
                <a:cxn ang="0">
                  <a:pos x="5760" y="1395"/>
                </a:cxn>
                <a:cxn ang="0">
                  <a:pos x="0" y="1395"/>
                </a:cxn>
                <a:cxn ang="0">
                  <a:pos x="0" y="887"/>
                </a:cxn>
              </a:cxnLst>
              <a:rect l="0" t="0" r="0" b="0"/>
              <a:pathLst>
                <a:path w="5760" h="1395">
                  <a:moveTo>
                    <a:pt x="0" y="887"/>
                  </a:moveTo>
                  <a:cubicBezTo>
                    <a:pt x="1417" y="958"/>
                    <a:pt x="2563" y="848"/>
                    <a:pt x="3540" y="690"/>
                  </a:cubicBezTo>
                  <a:cubicBezTo>
                    <a:pt x="4517" y="532"/>
                    <a:pt x="5521" y="104"/>
                    <a:pt x="5760" y="0"/>
                  </a:cubicBezTo>
                  <a:lnTo>
                    <a:pt x="5760" y="1395"/>
                  </a:lnTo>
                  <a:lnTo>
                    <a:pt x="0" y="1395"/>
                  </a:lnTo>
                  <a:lnTo>
                    <a:pt x="0" y="887"/>
                  </a:lnTo>
                  <a:close/>
                </a:path>
              </a:pathLst>
            </a:cu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ko-KR" altLang="en-US"/>
            </a:p>
          </p:txBody>
        </p:sp>
      </p:grpSp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32184-EBAF-45A0-94AF-7AA2B5B6A8EA}" type="datetimeFigureOut">
              <a:rPr lang="ko-KR" altLang="en-US" smtClean="0"/>
              <a:t>2016-10-13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54B660-1FDF-4772-8BAD-35859B3A56A2}" type="slidenum">
              <a:rPr lang="ko-KR" altLang="en-US" smtClean="0"/>
              <a:t>‹#›</a:t>
            </a:fld>
            <a:endParaRPr lang="ko-KR" altLang="en-US"/>
          </a:p>
        </p:txBody>
      </p:sp>
      <p:grpSp>
        <p:nvGrpSpPr>
          <p:cNvPr id="6" name="그룹 5"/>
          <p:cNvGrpSpPr/>
          <p:nvPr/>
        </p:nvGrpSpPr>
        <p:grpSpPr>
          <a:xfrm>
            <a:off x="71407" y="87922"/>
            <a:ext cx="1000131" cy="1036773"/>
            <a:chOff x="13317" y="34771"/>
            <a:chExt cx="1272534" cy="1310103"/>
          </a:xfrm>
        </p:grpSpPr>
        <p:sp>
          <p:nvSpPr>
            <p:cNvPr id="15" name="자유형 14"/>
            <p:cNvSpPr>
              <a:spLocks/>
            </p:cNvSpPr>
            <p:nvPr/>
          </p:nvSpPr>
          <p:spPr bwMode="gray">
            <a:xfrm>
              <a:off x="356217" y="34771"/>
              <a:ext cx="315913" cy="314325"/>
            </a:xfrm>
            <a:custGeom>
              <a:avLst/>
              <a:gdLst/>
              <a:ahLst/>
              <a:cxnLst>
                <a:cxn ang="0">
                  <a:pos x="94" y="723"/>
                </a:cxn>
                <a:cxn ang="0">
                  <a:pos x="655" y="725"/>
                </a:cxn>
                <a:cxn ang="0">
                  <a:pos x="727" y="657"/>
                </a:cxn>
                <a:cxn ang="0">
                  <a:pos x="725" y="77"/>
                </a:cxn>
                <a:cxn ang="0">
                  <a:pos x="659" y="5"/>
                </a:cxn>
                <a:cxn ang="0">
                  <a:pos x="97" y="5"/>
                </a:cxn>
                <a:cxn ang="0">
                  <a:pos x="14" y="76"/>
                </a:cxn>
                <a:cxn ang="0">
                  <a:pos x="13" y="654"/>
                </a:cxn>
                <a:cxn ang="0">
                  <a:pos x="94" y="723"/>
                </a:cxn>
              </a:cxnLst>
              <a:rect l="0" t="0" r="0" b="0"/>
              <a:pathLst>
                <a:path w="727" h="725">
                  <a:moveTo>
                    <a:pt x="94" y="723"/>
                  </a:moveTo>
                  <a:cubicBezTo>
                    <a:pt x="94" y="723"/>
                    <a:pt x="375" y="725"/>
                    <a:pt x="655" y="725"/>
                  </a:cubicBezTo>
                  <a:cubicBezTo>
                    <a:pt x="716" y="716"/>
                    <a:pt x="727" y="657"/>
                    <a:pt x="727" y="657"/>
                  </a:cubicBezTo>
                  <a:cubicBezTo>
                    <a:pt x="727" y="657"/>
                    <a:pt x="726" y="367"/>
                    <a:pt x="725" y="77"/>
                  </a:cubicBezTo>
                  <a:cubicBezTo>
                    <a:pt x="722" y="9"/>
                    <a:pt x="659" y="5"/>
                    <a:pt x="659" y="5"/>
                  </a:cubicBezTo>
                  <a:cubicBezTo>
                    <a:pt x="659" y="5"/>
                    <a:pt x="378" y="5"/>
                    <a:pt x="97" y="5"/>
                  </a:cubicBezTo>
                  <a:cubicBezTo>
                    <a:pt x="14" y="0"/>
                    <a:pt x="14" y="76"/>
                    <a:pt x="14" y="76"/>
                  </a:cubicBezTo>
                  <a:cubicBezTo>
                    <a:pt x="14" y="76"/>
                    <a:pt x="0" y="546"/>
                    <a:pt x="13" y="654"/>
                  </a:cubicBezTo>
                  <a:cubicBezTo>
                    <a:pt x="13" y="654"/>
                    <a:pt x="19" y="723"/>
                    <a:pt x="94" y="723"/>
                  </a:cubicBez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anchor="ctr" compatLnSpc="1"/>
            <a:lstStyle/>
            <a:p>
              <a:endParaRPr kumimoji="0" lang="ko-KR" altLang="en-US"/>
            </a:p>
          </p:txBody>
        </p:sp>
        <p:sp>
          <p:nvSpPr>
            <p:cNvPr id="16" name="자유형 15"/>
            <p:cNvSpPr>
              <a:spLocks/>
            </p:cNvSpPr>
            <p:nvPr/>
          </p:nvSpPr>
          <p:spPr bwMode="gray">
            <a:xfrm>
              <a:off x="13317" y="726921"/>
              <a:ext cx="314325" cy="314325"/>
            </a:xfrm>
            <a:custGeom>
              <a:avLst/>
              <a:gdLst/>
              <a:ahLst/>
              <a:cxnLst>
                <a:cxn ang="0">
                  <a:pos x="94" y="723"/>
                </a:cxn>
                <a:cxn ang="0">
                  <a:pos x="655" y="725"/>
                </a:cxn>
                <a:cxn ang="0">
                  <a:pos x="727" y="657"/>
                </a:cxn>
                <a:cxn ang="0">
                  <a:pos x="725" y="77"/>
                </a:cxn>
                <a:cxn ang="0">
                  <a:pos x="659" y="5"/>
                </a:cxn>
                <a:cxn ang="0">
                  <a:pos x="97" y="5"/>
                </a:cxn>
                <a:cxn ang="0">
                  <a:pos x="14" y="76"/>
                </a:cxn>
                <a:cxn ang="0">
                  <a:pos x="13" y="654"/>
                </a:cxn>
                <a:cxn ang="0">
                  <a:pos x="94" y="723"/>
                </a:cxn>
              </a:cxnLst>
              <a:rect l="0" t="0" r="0" b="0"/>
              <a:pathLst>
                <a:path w="727" h="725">
                  <a:moveTo>
                    <a:pt x="94" y="723"/>
                  </a:moveTo>
                  <a:cubicBezTo>
                    <a:pt x="94" y="723"/>
                    <a:pt x="375" y="725"/>
                    <a:pt x="655" y="725"/>
                  </a:cubicBezTo>
                  <a:cubicBezTo>
                    <a:pt x="716" y="716"/>
                    <a:pt x="727" y="657"/>
                    <a:pt x="727" y="657"/>
                  </a:cubicBezTo>
                  <a:cubicBezTo>
                    <a:pt x="727" y="657"/>
                    <a:pt x="726" y="367"/>
                    <a:pt x="725" y="77"/>
                  </a:cubicBezTo>
                  <a:cubicBezTo>
                    <a:pt x="722" y="9"/>
                    <a:pt x="659" y="5"/>
                    <a:pt x="659" y="5"/>
                  </a:cubicBezTo>
                  <a:cubicBezTo>
                    <a:pt x="659" y="5"/>
                    <a:pt x="378" y="5"/>
                    <a:pt x="97" y="5"/>
                  </a:cubicBezTo>
                  <a:cubicBezTo>
                    <a:pt x="14" y="0"/>
                    <a:pt x="14" y="76"/>
                    <a:pt x="14" y="76"/>
                  </a:cubicBezTo>
                  <a:cubicBezTo>
                    <a:pt x="14" y="76"/>
                    <a:pt x="0" y="546"/>
                    <a:pt x="13" y="654"/>
                  </a:cubicBezTo>
                  <a:cubicBezTo>
                    <a:pt x="13" y="654"/>
                    <a:pt x="19" y="723"/>
                    <a:pt x="94" y="723"/>
                  </a:cubicBez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anchor="ctr" compatLnSpc="1"/>
            <a:lstStyle/>
            <a:p>
              <a:endParaRPr kumimoji="0" lang="ko-KR" altLang="en-US"/>
            </a:p>
          </p:txBody>
        </p:sp>
        <p:sp>
          <p:nvSpPr>
            <p:cNvPr id="17" name="자유형 16"/>
            <p:cNvSpPr>
              <a:spLocks/>
            </p:cNvSpPr>
            <p:nvPr/>
          </p:nvSpPr>
          <p:spPr bwMode="gray">
            <a:xfrm>
              <a:off x="16492" y="34771"/>
              <a:ext cx="315913" cy="314325"/>
            </a:xfrm>
            <a:custGeom>
              <a:avLst/>
              <a:gdLst/>
              <a:ahLst/>
              <a:cxnLst>
                <a:cxn ang="0">
                  <a:pos x="94" y="723"/>
                </a:cxn>
                <a:cxn ang="0">
                  <a:pos x="655" y="725"/>
                </a:cxn>
                <a:cxn ang="0">
                  <a:pos x="727" y="657"/>
                </a:cxn>
                <a:cxn ang="0">
                  <a:pos x="725" y="77"/>
                </a:cxn>
                <a:cxn ang="0">
                  <a:pos x="659" y="5"/>
                </a:cxn>
                <a:cxn ang="0">
                  <a:pos x="97" y="5"/>
                </a:cxn>
                <a:cxn ang="0">
                  <a:pos x="14" y="76"/>
                </a:cxn>
                <a:cxn ang="0">
                  <a:pos x="13" y="654"/>
                </a:cxn>
                <a:cxn ang="0">
                  <a:pos x="94" y="723"/>
                </a:cxn>
              </a:cxnLst>
              <a:rect l="0" t="0" r="0" b="0"/>
              <a:pathLst>
                <a:path w="727" h="725">
                  <a:moveTo>
                    <a:pt x="94" y="723"/>
                  </a:moveTo>
                  <a:cubicBezTo>
                    <a:pt x="94" y="723"/>
                    <a:pt x="375" y="725"/>
                    <a:pt x="655" y="725"/>
                  </a:cubicBezTo>
                  <a:cubicBezTo>
                    <a:pt x="716" y="716"/>
                    <a:pt x="727" y="657"/>
                    <a:pt x="727" y="657"/>
                  </a:cubicBezTo>
                  <a:cubicBezTo>
                    <a:pt x="727" y="657"/>
                    <a:pt x="726" y="367"/>
                    <a:pt x="725" y="77"/>
                  </a:cubicBezTo>
                  <a:cubicBezTo>
                    <a:pt x="722" y="9"/>
                    <a:pt x="659" y="5"/>
                    <a:pt x="659" y="5"/>
                  </a:cubicBezTo>
                  <a:cubicBezTo>
                    <a:pt x="659" y="5"/>
                    <a:pt x="378" y="5"/>
                    <a:pt x="97" y="5"/>
                  </a:cubicBezTo>
                  <a:cubicBezTo>
                    <a:pt x="14" y="0"/>
                    <a:pt x="14" y="76"/>
                    <a:pt x="14" y="76"/>
                  </a:cubicBezTo>
                  <a:cubicBezTo>
                    <a:pt x="14" y="76"/>
                    <a:pt x="0" y="546"/>
                    <a:pt x="13" y="654"/>
                  </a:cubicBezTo>
                  <a:cubicBezTo>
                    <a:pt x="13" y="654"/>
                    <a:pt x="19" y="723"/>
                    <a:pt x="94" y="723"/>
                  </a:cubicBezTo>
                  <a:close/>
                </a:path>
              </a:pathLst>
            </a:custGeom>
            <a:solidFill>
              <a:srgbClr val="3F949A">
                <a:alpha val="6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anchor="ctr" compatLnSpc="1"/>
            <a:lstStyle/>
            <a:p>
              <a:endParaRPr kumimoji="0" lang="ko-KR" altLang="en-US"/>
            </a:p>
          </p:txBody>
        </p:sp>
        <p:sp>
          <p:nvSpPr>
            <p:cNvPr id="18" name="자유형 17"/>
            <p:cNvSpPr>
              <a:spLocks/>
            </p:cNvSpPr>
            <p:nvPr/>
          </p:nvSpPr>
          <p:spPr bwMode="gray">
            <a:xfrm>
              <a:off x="969939" y="1030549"/>
              <a:ext cx="315912" cy="314325"/>
            </a:xfrm>
            <a:custGeom>
              <a:avLst/>
              <a:gdLst/>
              <a:ahLst/>
              <a:cxnLst>
                <a:cxn ang="0">
                  <a:pos x="94" y="723"/>
                </a:cxn>
                <a:cxn ang="0">
                  <a:pos x="655" y="725"/>
                </a:cxn>
                <a:cxn ang="0">
                  <a:pos x="727" y="657"/>
                </a:cxn>
                <a:cxn ang="0">
                  <a:pos x="725" y="77"/>
                </a:cxn>
                <a:cxn ang="0">
                  <a:pos x="659" y="5"/>
                </a:cxn>
                <a:cxn ang="0">
                  <a:pos x="97" y="5"/>
                </a:cxn>
                <a:cxn ang="0">
                  <a:pos x="14" y="76"/>
                </a:cxn>
                <a:cxn ang="0">
                  <a:pos x="13" y="654"/>
                </a:cxn>
                <a:cxn ang="0">
                  <a:pos x="94" y="723"/>
                </a:cxn>
              </a:cxnLst>
              <a:rect l="0" t="0" r="0" b="0"/>
              <a:pathLst>
                <a:path w="727" h="725">
                  <a:moveTo>
                    <a:pt x="94" y="723"/>
                  </a:moveTo>
                  <a:cubicBezTo>
                    <a:pt x="94" y="723"/>
                    <a:pt x="375" y="725"/>
                    <a:pt x="655" y="725"/>
                  </a:cubicBezTo>
                  <a:cubicBezTo>
                    <a:pt x="716" y="716"/>
                    <a:pt x="727" y="657"/>
                    <a:pt x="727" y="657"/>
                  </a:cubicBezTo>
                  <a:cubicBezTo>
                    <a:pt x="727" y="657"/>
                    <a:pt x="726" y="367"/>
                    <a:pt x="725" y="77"/>
                  </a:cubicBezTo>
                  <a:cubicBezTo>
                    <a:pt x="722" y="9"/>
                    <a:pt x="659" y="5"/>
                    <a:pt x="659" y="5"/>
                  </a:cubicBezTo>
                  <a:cubicBezTo>
                    <a:pt x="659" y="5"/>
                    <a:pt x="378" y="5"/>
                    <a:pt x="97" y="5"/>
                  </a:cubicBezTo>
                  <a:cubicBezTo>
                    <a:pt x="14" y="0"/>
                    <a:pt x="14" y="76"/>
                    <a:pt x="14" y="76"/>
                  </a:cubicBezTo>
                  <a:cubicBezTo>
                    <a:pt x="14" y="76"/>
                    <a:pt x="0" y="546"/>
                    <a:pt x="13" y="654"/>
                  </a:cubicBezTo>
                  <a:cubicBezTo>
                    <a:pt x="13" y="654"/>
                    <a:pt x="19" y="723"/>
                    <a:pt x="94" y="723"/>
                  </a:cubicBezTo>
                  <a:close/>
                </a:path>
              </a:pathLst>
            </a:custGeom>
            <a:solidFill>
              <a:srgbClr val="3F949A">
                <a:alpha val="30196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anchor="ctr" compatLnSpc="1"/>
            <a:lstStyle/>
            <a:p>
              <a:endParaRPr kumimoji="0" lang="ko-KR" altLang="en-US"/>
            </a:p>
          </p:txBody>
        </p:sp>
        <p:sp>
          <p:nvSpPr>
            <p:cNvPr id="19" name="자유형 18"/>
            <p:cNvSpPr>
              <a:spLocks/>
            </p:cNvSpPr>
            <p:nvPr/>
          </p:nvSpPr>
          <p:spPr bwMode="gray">
            <a:xfrm>
              <a:off x="360286" y="376562"/>
              <a:ext cx="609600" cy="653989"/>
            </a:xfrm>
            <a:custGeom>
              <a:avLst/>
              <a:gdLst/>
              <a:ahLst/>
              <a:cxnLst>
                <a:cxn ang="0">
                  <a:pos x="94" y="723"/>
                </a:cxn>
                <a:cxn ang="0">
                  <a:pos x="655" y="725"/>
                </a:cxn>
                <a:cxn ang="0">
                  <a:pos x="727" y="657"/>
                </a:cxn>
                <a:cxn ang="0">
                  <a:pos x="725" y="77"/>
                </a:cxn>
                <a:cxn ang="0">
                  <a:pos x="659" y="5"/>
                </a:cxn>
                <a:cxn ang="0">
                  <a:pos x="97" y="5"/>
                </a:cxn>
                <a:cxn ang="0">
                  <a:pos x="14" y="76"/>
                </a:cxn>
                <a:cxn ang="0">
                  <a:pos x="13" y="654"/>
                </a:cxn>
                <a:cxn ang="0">
                  <a:pos x="94" y="723"/>
                </a:cxn>
              </a:cxnLst>
              <a:rect l="0" t="0" r="0" b="0"/>
              <a:pathLst>
                <a:path w="727" h="725">
                  <a:moveTo>
                    <a:pt x="94" y="723"/>
                  </a:moveTo>
                  <a:cubicBezTo>
                    <a:pt x="94" y="723"/>
                    <a:pt x="375" y="725"/>
                    <a:pt x="655" y="725"/>
                  </a:cubicBezTo>
                  <a:cubicBezTo>
                    <a:pt x="716" y="716"/>
                    <a:pt x="727" y="657"/>
                    <a:pt x="727" y="657"/>
                  </a:cubicBezTo>
                  <a:cubicBezTo>
                    <a:pt x="727" y="657"/>
                    <a:pt x="726" y="367"/>
                    <a:pt x="725" y="77"/>
                  </a:cubicBezTo>
                  <a:cubicBezTo>
                    <a:pt x="722" y="9"/>
                    <a:pt x="659" y="5"/>
                    <a:pt x="659" y="5"/>
                  </a:cubicBezTo>
                  <a:cubicBezTo>
                    <a:pt x="659" y="5"/>
                    <a:pt x="378" y="5"/>
                    <a:pt x="97" y="5"/>
                  </a:cubicBezTo>
                  <a:cubicBezTo>
                    <a:pt x="14" y="0"/>
                    <a:pt x="14" y="76"/>
                    <a:pt x="14" y="76"/>
                  </a:cubicBezTo>
                  <a:cubicBezTo>
                    <a:pt x="14" y="76"/>
                    <a:pt x="0" y="546"/>
                    <a:pt x="13" y="654"/>
                  </a:cubicBezTo>
                  <a:cubicBezTo>
                    <a:pt x="13" y="654"/>
                    <a:pt x="19" y="723"/>
                    <a:pt x="94" y="723"/>
                  </a:cubicBezTo>
                  <a:close/>
                </a:path>
              </a:pathLst>
            </a:custGeom>
            <a:solidFill>
              <a:schemeClr val="accent1">
                <a:alpha val="5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anchor="ctr" compatLnSpc="1"/>
            <a:lstStyle/>
            <a:p>
              <a:endParaRPr kumimoji="0" lang="ko-KR" altLang="en-US"/>
            </a:p>
          </p:txBody>
        </p:sp>
      </p:grp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106400" y="384598"/>
            <a:ext cx="7500990" cy="48177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anchor="b"/>
          <a:lstStyle>
            <a:lvl1pPr algn="l">
              <a:defRPr sz="2400" b="1">
                <a:ln>
                  <a:noFill/>
                  <a:prstDash val="solid"/>
                </a:ln>
                <a:solidFill>
                  <a:schemeClr val="tx1"/>
                </a:solidFill>
                <a:effectLst/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957662" y="1089026"/>
            <a:ext cx="4686304" cy="505461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171580" y="1089026"/>
            <a:ext cx="2686038" cy="505461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32184-EBAF-45A0-94AF-7AA2B5B6A8EA}" type="datetimeFigureOut">
              <a:rPr lang="ko-KR" altLang="en-US" smtClean="0"/>
              <a:t>2016-10-13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54B660-1FDF-4772-8BAD-35859B3A56A2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11" name="자유형 10"/>
          <p:cNvSpPr>
            <a:spLocks/>
          </p:cNvSpPr>
          <p:nvPr/>
        </p:nvSpPr>
        <p:spPr bwMode="gray">
          <a:xfrm>
            <a:off x="340905" y="106210"/>
            <a:ext cx="248288" cy="248747"/>
          </a:xfrm>
          <a:custGeom>
            <a:avLst/>
            <a:gdLst/>
            <a:ahLst/>
            <a:cxnLst>
              <a:cxn ang="0">
                <a:pos x="94" y="723"/>
              </a:cxn>
              <a:cxn ang="0">
                <a:pos x="655" y="725"/>
              </a:cxn>
              <a:cxn ang="0">
                <a:pos x="727" y="657"/>
              </a:cxn>
              <a:cxn ang="0">
                <a:pos x="725" y="77"/>
              </a:cxn>
              <a:cxn ang="0">
                <a:pos x="659" y="5"/>
              </a:cxn>
              <a:cxn ang="0">
                <a:pos x="97" y="5"/>
              </a:cxn>
              <a:cxn ang="0">
                <a:pos x="14" y="76"/>
              </a:cxn>
              <a:cxn ang="0">
                <a:pos x="13" y="654"/>
              </a:cxn>
              <a:cxn ang="0">
                <a:pos x="94" y="723"/>
              </a:cxn>
            </a:cxnLst>
            <a:rect l="0" t="0" r="0" b="0"/>
            <a:pathLst>
              <a:path w="727" h="725">
                <a:moveTo>
                  <a:pt x="94" y="723"/>
                </a:moveTo>
                <a:cubicBezTo>
                  <a:pt x="94" y="723"/>
                  <a:pt x="375" y="725"/>
                  <a:pt x="655" y="725"/>
                </a:cubicBezTo>
                <a:cubicBezTo>
                  <a:pt x="716" y="716"/>
                  <a:pt x="727" y="657"/>
                  <a:pt x="727" y="657"/>
                </a:cubicBezTo>
                <a:cubicBezTo>
                  <a:pt x="727" y="657"/>
                  <a:pt x="726" y="367"/>
                  <a:pt x="725" y="77"/>
                </a:cubicBezTo>
                <a:cubicBezTo>
                  <a:pt x="722" y="9"/>
                  <a:pt x="659" y="5"/>
                  <a:pt x="659" y="5"/>
                </a:cubicBezTo>
                <a:cubicBezTo>
                  <a:pt x="659" y="5"/>
                  <a:pt x="378" y="5"/>
                  <a:pt x="97" y="5"/>
                </a:cubicBezTo>
                <a:cubicBezTo>
                  <a:pt x="14" y="0"/>
                  <a:pt x="14" y="76"/>
                  <a:pt x="14" y="76"/>
                </a:cubicBezTo>
                <a:cubicBezTo>
                  <a:pt x="14" y="76"/>
                  <a:pt x="0" y="546"/>
                  <a:pt x="13" y="654"/>
                </a:cubicBezTo>
                <a:cubicBezTo>
                  <a:pt x="13" y="654"/>
                  <a:pt x="19" y="723"/>
                  <a:pt x="94" y="723"/>
                </a:cubicBezTo>
                <a:close/>
              </a:path>
            </a:pathLst>
          </a:custGeom>
          <a:solidFill>
            <a:schemeClr val="accent1"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ko-KR" altLang="en-US"/>
          </a:p>
        </p:txBody>
      </p:sp>
      <p:sp>
        <p:nvSpPr>
          <p:cNvPr id="12" name="자유형 11"/>
          <p:cNvSpPr>
            <a:spLocks/>
          </p:cNvSpPr>
          <p:nvPr/>
        </p:nvSpPr>
        <p:spPr bwMode="gray">
          <a:xfrm>
            <a:off x="71407" y="653955"/>
            <a:ext cx="247040" cy="248747"/>
          </a:xfrm>
          <a:custGeom>
            <a:avLst/>
            <a:gdLst/>
            <a:ahLst/>
            <a:cxnLst>
              <a:cxn ang="0">
                <a:pos x="94" y="723"/>
              </a:cxn>
              <a:cxn ang="0">
                <a:pos x="655" y="725"/>
              </a:cxn>
              <a:cxn ang="0">
                <a:pos x="727" y="657"/>
              </a:cxn>
              <a:cxn ang="0">
                <a:pos x="725" y="77"/>
              </a:cxn>
              <a:cxn ang="0">
                <a:pos x="659" y="5"/>
              </a:cxn>
              <a:cxn ang="0">
                <a:pos x="97" y="5"/>
              </a:cxn>
              <a:cxn ang="0">
                <a:pos x="14" y="76"/>
              </a:cxn>
              <a:cxn ang="0">
                <a:pos x="13" y="654"/>
              </a:cxn>
              <a:cxn ang="0">
                <a:pos x="94" y="723"/>
              </a:cxn>
            </a:cxnLst>
            <a:rect l="0" t="0" r="0" b="0"/>
            <a:pathLst>
              <a:path w="727" h="725">
                <a:moveTo>
                  <a:pt x="94" y="723"/>
                </a:moveTo>
                <a:cubicBezTo>
                  <a:pt x="94" y="723"/>
                  <a:pt x="375" y="725"/>
                  <a:pt x="655" y="725"/>
                </a:cubicBezTo>
                <a:cubicBezTo>
                  <a:pt x="716" y="716"/>
                  <a:pt x="727" y="657"/>
                  <a:pt x="727" y="657"/>
                </a:cubicBezTo>
                <a:cubicBezTo>
                  <a:pt x="727" y="657"/>
                  <a:pt x="726" y="367"/>
                  <a:pt x="725" y="77"/>
                </a:cubicBezTo>
                <a:cubicBezTo>
                  <a:pt x="722" y="9"/>
                  <a:pt x="659" y="5"/>
                  <a:pt x="659" y="5"/>
                </a:cubicBezTo>
                <a:cubicBezTo>
                  <a:pt x="659" y="5"/>
                  <a:pt x="378" y="5"/>
                  <a:pt x="97" y="5"/>
                </a:cubicBezTo>
                <a:cubicBezTo>
                  <a:pt x="14" y="0"/>
                  <a:pt x="14" y="76"/>
                  <a:pt x="14" y="76"/>
                </a:cubicBezTo>
                <a:cubicBezTo>
                  <a:pt x="14" y="76"/>
                  <a:pt x="0" y="546"/>
                  <a:pt x="13" y="654"/>
                </a:cubicBezTo>
                <a:cubicBezTo>
                  <a:pt x="13" y="654"/>
                  <a:pt x="19" y="723"/>
                  <a:pt x="94" y="723"/>
                </a:cubicBezTo>
                <a:close/>
              </a:path>
            </a:pathLst>
          </a:custGeom>
          <a:solidFill>
            <a:schemeClr val="accent1"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ko-KR" altLang="en-US"/>
          </a:p>
        </p:txBody>
      </p:sp>
      <p:sp>
        <p:nvSpPr>
          <p:cNvPr id="13" name="자유형 12"/>
          <p:cNvSpPr>
            <a:spLocks/>
          </p:cNvSpPr>
          <p:nvPr/>
        </p:nvSpPr>
        <p:spPr bwMode="gray">
          <a:xfrm>
            <a:off x="73902" y="106210"/>
            <a:ext cx="248288" cy="248747"/>
          </a:xfrm>
          <a:custGeom>
            <a:avLst/>
            <a:gdLst/>
            <a:ahLst/>
            <a:cxnLst>
              <a:cxn ang="0">
                <a:pos x="94" y="723"/>
              </a:cxn>
              <a:cxn ang="0">
                <a:pos x="655" y="725"/>
              </a:cxn>
              <a:cxn ang="0">
                <a:pos x="727" y="657"/>
              </a:cxn>
              <a:cxn ang="0">
                <a:pos x="725" y="77"/>
              </a:cxn>
              <a:cxn ang="0">
                <a:pos x="659" y="5"/>
              </a:cxn>
              <a:cxn ang="0">
                <a:pos x="97" y="5"/>
              </a:cxn>
              <a:cxn ang="0">
                <a:pos x="14" y="76"/>
              </a:cxn>
              <a:cxn ang="0">
                <a:pos x="13" y="654"/>
              </a:cxn>
              <a:cxn ang="0">
                <a:pos x="94" y="723"/>
              </a:cxn>
            </a:cxnLst>
            <a:rect l="0" t="0" r="0" b="0"/>
            <a:pathLst>
              <a:path w="727" h="725">
                <a:moveTo>
                  <a:pt x="94" y="723"/>
                </a:moveTo>
                <a:cubicBezTo>
                  <a:pt x="94" y="723"/>
                  <a:pt x="375" y="725"/>
                  <a:pt x="655" y="725"/>
                </a:cubicBezTo>
                <a:cubicBezTo>
                  <a:pt x="716" y="716"/>
                  <a:pt x="727" y="657"/>
                  <a:pt x="727" y="657"/>
                </a:cubicBezTo>
                <a:cubicBezTo>
                  <a:pt x="727" y="657"/>
                  <a:pt x="726" y="367"/>
                  <a:pt x="725" y="77"/>
                </a:cubicBezTo>
                <a:cubicBezTo>
                  <a:pt x="722" y="9"/>
                  <a:pt x="659" y="5"/>
                  <a:pt x="659" y="5"/>
                </a:cubicBezTo>
                <a:cubicBezTo>
                  <a:pt x="659" y="5"/>
                  <a:pt x="378" y="5"/>
                  <a:pt x="97" y="5"/>
                </a:cubicBezTo>
                <a:cubicBezTo>
                  <a:pt x="14" y="0"/>
                  <a:pt x="14" y="76"/>
                  <a:pt x="14" y="76"/>
                </a:cubicBezTo>
                <a:cubicBezTo>
                  <a:pt x="14" y="76"/>
                  <a:pt x="0" y="546"/>
                  <a:pt x="13" y="654"/>
                </a:cubicBezTo>
                <a:cubicBezTo>
                  <a:pt x="13" y="654"/>
                  <a:pt x="19" y="723"/>
                  <a:pt x="94" y="723"/>
                </a:cubicBezTo>
                <a:close/>
              </a:path>
            </a:pathLst>
          </a:custGeom>
          <a:solidFill>
            <a:srgbClr val="3F949A">
              <a:alpha val="6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ko-KR" altLang="en-US"/>
          </a:p>
        </p:txBody>
      </p:sp>
      <p:sp>
        <p:nvSpPr>
          <p:cNvPr id="14" name="자유형 13"/>
          <p:cNvSpPr>
            <a:spLocks/>
          </p:cNvSpPr>
          <p:nvPr/>
        </p:nvSpPr>
        <p:spPr bwMode="gray">
          <a:xfrm>
            <a:off x="823251" y="894237"/>
            <a:ext cx="248287" cy="248747"/>
          </a:xfrm>
          <a:custGeom>
            <a:avLst/>
            <a:gdLst/>
            <a:ahLst/>
            <a:cxnLst>
              <a:cxn ang="0">
                <a:pos x="94" y="723"/>
              </a:cxn>
              <a:cxn ang="0">
                <a:pos x="655" y="725"/>
              </a:cxn>
              <a:cxn ang="0">
                <a:pos x="727" y="657"/>
              </a:cxn>
              <a:cxn ang="0">
                <a:pos x="725" y="77"/>
              </a:cxn>
              <a:cxn ang="0">
                <a:pos x="659" y="5"/>
              </a:cxn>
              <a:cxn ang="0">
                <a:pos x="97" y="5"/>
              </a:cxn>
              <a:cxn ang="0">
                <a:pos x="14" y="76"/>
              </a:cxn>
              <a:cxn ang="0">
                <a:pos x="13" y="654"/>
              </a:cxn>
              <a:cxn ang="0">
                <a:pos x="94" y="723"/>
              </a:cxn>
            </a:cxnLst>
            <a:rect l="0" t="0" r="0" b="0"/>
            <a:pathLst>
              <a:path w="727" h="725">
                <a:moveTo>
                  <a:pt x="94" y="723"/>
                </a:moveTo>
                <a:cubicBezTo>
                  <a:pt x="94" y="723"/>
                  <a:pt x="375" y="725"/>
                  <a:pt x="655" y="725"/>
                </a:cubicBezTo>
                <a:cubicBezTo>
                  <a:pt x="716" y="716"/>
                  <a:pt x="727" y="657"/>
                  <a:pt x="727" y="657"/>
                </a:cubicBezTo>
                <a:cubicBezTo>
                  <a:pt x="727" y="657"/>
                  <a:pt x="726" y="367"/>
                  <a:pt x="725" y="77"/>
                </a:cubicBezTo>
                <a:cubicBezTo>
                  <a:pt x="722" y="9"/>
                  <a:pt x="659" y="5"/>
                  <a:pt x="659" y="5"/>
                </a:cubicBezTo>
                <a:cubicBezTo>
                  <a:pt x="659" y="5"/>
                  <a:pt x="378" y="5"/>
                  <a:pt x="97" y="5"/>
                </a:cubicBezTo>
                <a:cubicBezTo>
                  <a:pt x="14" y="0"/>
                  <a:pt x="14" y="76"/>
                  <a:pt x="14" y="76"/>
                </a:cubicBezTo>
                <a:cubicBezTo>
                  <a:pt x="14" y="76"/>
                  <a:pt x="0" y="546"/>
                  <a:pt x="13" y="654"/>
                </a:cubicBezTo>
                <a:cubicBezTo>
                  <a:pt x="13" y="654"/>
                  <a:pt x="19" y="723"/>
                  <a:pt x="94" y="723"/>
                </a:cubicBezTo>
                <a:close/>
              </a:path>
            </a:pathLst>
          </a:custGeom>
          <a:solidFill>
            <a:srgbClr val="3F949A">
              <a:alpha val="30196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ko-KR" altLang="en-US"/>
          </a:p>
        </p:txBody>
      </p:sp>
      <p:sp>
        <p:nvSpPr>
          <p:cNvPr id="15" name="자유형 14"/>
          <p:cNvSpPr>
            <a:spLocks/>
          </p:cNvSpPr>
          <p:nvPr/>
        </p:nvSpPr>
        <p:spPr bwMode="gray">
          <a:xfrm>
            <a:off x="344103" y="376692"/>
            <a:ext cx="479107" cy="517546"/>
          </a:xfrm>
          <a:custGeom>
            <a:avLst/>
            <a:gdLst/>
            <a:ahLst/>
            <a:cxnLst>
              <a:cxn ang="0">
                <a:pos x="94" y="723"/>
              </a:cxn>
              <a:cxn ang="0">
                <a:pos x="655" y="725"/>
              </a:cxn>
              <a:cxn ang="0">
                <a:pos x="727" y="657"/>
              </a:cxn>
              <a:cxn ang="0">
                <a:pos x="725" y="77"/>
              </a:cxn>
              <a:cxn ang="0">
                <a:pos x="659" y="5"/>
              </a:cxn>
              <a:cxn ang="0">
                <a:pos x="97" y="5"/>
              </a:cxn>
              <a:cxn ang="0">
                <a:pos x="14" y="76"/>
              </a:cxn>
              <a:cxn ang="0">
                <a:pos x="13" y="654"/>
              </a:cxn>
              <a:cxn ang="0">
                <a:pos x="94" y="723"/>
              </a:cxn>
            </a:cxnLst>
            <a:rect l="0" t="0" r="0" b="0"/>
            <a:pathLst>
              <a:path w="727" h="725">
                <a:moveTo>
                  <a:pt x="94" y="723"/>
                </a:moveTo>
                <a:cubicBezTo>
                  <a:pt x="94" y="723"/>
                  <a:pt x="375" y="725"/>
                  <a:pt x="655" y="725"/>
                </a:cubicBezTo>
                <a:cubicBezTo>
                  <a:pt x="716" y="716"/>
                  <a:pt x="727" y="657"/>
                  <a:pt x="727" y="657"/>
                </a:cubicBezTo>
                <a:cubicBezTo>
                  <a:pt x="727" y="657"/>
                  <a:pt x="726" y="367"/>
                  <a:pt x="725" y="77"/>
                </a:cubicBezTo>
                <a:cubicBezTo>
                  <a:pt x="722" y="9"/>
                  <a:pt x="659" y="5"/>
                  <a:pt x="659" y="5"/>
                </a:cubicBezTo>
                <a:cubicBezTo>
                  <a:pt x="659" y="5"/>
                  <a:pt x="378" y="5"/>
                  <a:pt x="97" y="5"/>
                </a:cubicBezTo>
                <a:cubicBezTo>
                  <a:pt x="14" y="0"/>
                  <a:pt x="14" y="76"/>
                  <a:pt x="14" y="76"/>
                </a:cubicBezTo>
                <a:cubicBezTo>
                  <a:pt x="14" y="76"/>
                  <a:pt x="0" y="546"/>
                  <a:pt x="13" y="654"/>
                </a:cubicBezTo>
                <a:cubicBezTo>
                  <a:pt x="13" y="654"/>
                  <a:pt x="19" y="723"/>
                  <a:pt x="94" y="723"/>
                </a:cubicBezTo>
                <a:close/>
              </a:path>
            </a:pathLst>
          </a:custGeom>
          <a:solidFill>
            <a:schemeClr val="accent1">
              <a:alpha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929190" y="928670"/>
            <a:ext cx="3857652" cy="928694"/>
          </a:xfrm>
        </p:spPr>
        <p:txBody>
          <a:bodyPr anchor="b"/>
          <a:lstStyle>
            <a:lvl1pPr algn="l">
              <a:defRPr sz="2000" b="1">
                <a:ln>
                  <a:noFill/>
                  <a:prstDash val="solid"/>
                </a:ln>
                <a:solidFill>
                  <a:schemeClr val="tx2"/>
                </a:solidFill>
                <a:effectLst/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929190" y="1928802"/>
            <a:ext cx="3857652" cy="335758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32184-EBAF-45A0-94AF-7AA2B5B6A8EA}" type="datetimeFigureOut">
              <a:rPr lang="ko-KR" altLang="en-US" smtClean="0"/>
              <a:t>2016-10-13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54B660-1FDF-4772-8BAD-35859B3A56A2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8" name="직사각형 7"/>
          <p:cNvSpPr/>
          <p:nvPr/>
        </p:nvSpPr>
        <p:spPr>
          <a:xfrm rot="21422455">
            <a:off x="609122" y="1000108"/>
            <a:ext cx="4000528" cy="4857784"/>
          </a:xfrm>
          <a:prstGeom prst="rect">
            <a:avLst/>
          </a:prstGeom>
          <a:solidFill>
            <a:srgbClr val="F8F8F8"/>
          </a:solidFill>
          <a:ln w="3175" cap="sq" cmpd="sng" algn="ctr">
            <a:solidFill>
              <a:srgbClr val="C0C0C0"/>
            </a:solidFill>
            <a:prstDash val="solid"/>
          </a:ln>
          <a:effectLst>
            <a:outerShdw blurRad="57150" dist="38100" dir="27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3"/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ko-KR" altLang="en-US"/>
          </a:p>
        </p:txBody>
      </p:sp>
      <p:sp>
        <p:nvSpPr>
          <p:cNvPr id="9" name="그림 개체 틀 8"/>
          <p:cNvSpPr>
            <a:spLocks noGrp="1"/>
          </p:cNvSpPr>
          <p:nvPr>
            <p:ph type="pic" sz="quarter" idx="1"/>
          </p:nvPr>
        </p:nvSpPr>
        <p:spPr>
          <a:xfrm>
            <a:off x="642910" y="1000108"/>
            <a:ext cx="4004390" cy="4857784"/>
          </a:xfrm>
          <a:prstGeom prst="rect">
            <a:avLst/>
          </a:prstGeom>
          <a:solidFill>
            <a:schemeClr val="accent3"/>
          </a:solidFill>
          <a:ln w="3175" cap="sq" cmpd="sng" algn="ctr">
            <a:solidFill>
              <a:srgbClr val="F8F8F8"/>
            </a:solidFill>
            <a:prstDash val="solid"/>
            <a:miter lim="800000"/>
          </a:ln>
          <a:effectLst>
            <a:outerShdw blurRad="38100" dist="50800" dir="3000000" algn="tl" rotWithShape="0">
              <a:srgbClr val="000000">
                <a:alpha val="40000"/>
              </a:srgbClr>
            </a:outerShdw>
          </a:effectLst>
          <a:sp3d contourW="12700" prstMaterial="plastic">
            <a:contourClr>
              <a:srgbClr val="000000">
                <a:alpha val="35294"/>
              </a:srgbClr>
            </a:contourClr>
          </a:sp3d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kumimoji="0" lang="ko-KR" altLang="en-US" smtClean="0"/>
              <a:t>그림을 추가하려면 아이콘을 클릭하십시오</a:t>
            </a:r>
            <a:endParaRPr kumimoji="0" lang="en-US"/>
          </a:p>
        </p:txBody>
      </p:sp>
      <p:grpSp>
        <p:nvGrpSpPr>
          <p:cNvPr id="3" name="그룹 2"/>
          <p:cNvGrpSpPr/>
          <p:nvPr/>
        </p:nvGrpSpPr>
        <p:grpSpPr>
          <a:xfrm>
            <a:off x="8116469" y="45696"/>
            <a:ext cx="1000131" cy="1036773"/>
            <a:chOff x="13317" y="34771"/>
            <a:chExt cx="1272534" cy="1310103"/>
          </a:xfrm>
        </p:grpSpPr>
        <p:sp>
          <p:nvSpPr>
            <p:cNvPr id="13" name="자유형 12"/>
            <p:cNvSpPr>
              <a:spLocks/>
            </p:cNvSpPr>
            <p:nvPr/>
          </p:nvSpPr>
          <p:spPr bwMode="gray">
            <a:xfrm>
              <a:off x="356217" y="34771"/>
              <a:ext cx="315913" cy="314325"/>
            </a:xfrm>
            <a:custGeom>
              <a:avLst/>
              <a:gdLst/>
              <a:ahLst/>
              <a:cxnLst>
                <a:cxn ang="0">
                  <a:pos x="94" y="723"/>
                </a:cxn>
                <a:cxn ang="0">
                  <a:pos x="655" y="725"/>
                </a:cxn>
                <a:cxn ang="0">
                  <a:pos x="727" y="657"/>
                </a:cxn>
                <a:cxn ang="0">
                  <a:pos x="725" y="77"/>
                </a:cxn>
                <a:cxn ang="0">
                  <a:pos x="659" y="5"/>
                </a:cxn>
                <a:cxn ang="0">
                  <a:pos x="97" y="5"/>
                </a:cxn>
                <a:cxn ang="0">
                  <a:pos x="14" y="76"/>
                </a:cxn>
                <a:cxn ang="0">
                  <a:pos x="13" y="654"/>
                </a:cxn>
                <a:cxn ang="0">
                  <a:pos x="94" y="723"/>
                </a:cxn>
              </a:cxnLst>
              <a:rect l="0" t="0" r="0" b="0"/>
              <a:pathLst>
                <a:path w="727" h="725">
                  <a:moveTo>
                    <a:pt x="94" y="723"/>
                  </a:moveTo>
                  <a:cubicBezTo>
                    <a:pt x="94" y="723"/>
                    <a:pt x="375" y="725"/>
                    <a:pt x="655" y="725"/>
                  </a:cubicBezTo>
                  <a:cubicBezTo>
                    <a:pt x="716" y="716"/>
                    <a:pt x="727" y="657"/>
                    <a:pt x="727" y="657"/>
                  </a:cubicBezTo>
                  <a:cubicBezTo>
                    <a:pt x="727" y="657"/>
                    <a:pt x="726" y="367"/>
                    <a:pt x="725" y="77"/>
                  </a:cubicBezTo>
                  <a:cubicBezTo>
                    <a:pt x="722" y="9"/>
                    <a:pt x="659" y="5"/>
                    <a:pt x="659" y="5"/>
                  </a:cubicBezTo>
                  <a:cubicBezTo>
                    <a:pt x="659" y="5"/>
                    <a:pt x="378" y="5"/>
                    <a:pt x="97" y="5"/>
                  </a:cubicBezTo>
                  <a:cubicBezTo>
                    <a:pt x="14" y="0"/>
                    <a:pt x="14" y="76"/>
                    <a:pt x="14" y="76"/>
                  </a:cubicBezTo>
                  <a:cubicBezTo>
                    <a:pt x="14" y="76"/>
                    <a:pt x="0" y="546"/>
                    <a:pt x="13" y="654"/>
                  </a:cubicBezTo>
                  <a:cubicBezTo>
                    <a:pt x="13" y="654"/>
                    <a:pt x="19" y="723"/>
                    <a:pt x="94" y="723"/>
                  </a:cubicBez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anchor="ctr" compatLnSpc="1"/>
            <a:lstStyle/>
            <a:p>
              <a:endParaRPr kumimoji="0" lang="ko-KR" altLang="en-US"/>
            </a:p>
          </p:txBody>
        </p:sp>
        <p:sp>
          <p:nvSpPr>
            <p:cNvPr id="14" name="자유형 13"/>
            <p:cNvSpPr>
              <a:spLocks/>
            </p:cNvSpPr>
            <p:nvPr/>
          </p:nvSpPr>
          <p:spPr bwMode="gray">
            <a:xfrm>
              <a:off x="13317" y="726921"/>
              <a:ext cx="314325" cy="314325"/>
            </a:xfrm>
            <a:custGeom>
              <a:avLst/>
              <a:gdLst/>
              <a:ahLst/>
              <a:cxnLst>
                <a:cxn ang="0">
                  <a:pos x="94" y="723"/>
                </a:cxn>
                <a:cxn ang="0">
                  <a:pos x="655" y="725"/>
                </a:cxn>
                <a:cxn ang="0">
                  <a:pos x="727" y="657"/>
                </a:cxn>
                <a:cxn ang="0">
                  <a:pos x="725" y="77"/>
                </a:cxn>
                <a:cxn ang="0">
                  <a:pos x="659" y="5"/>
                </a:cxn>
                <a:cxn ang="0">
                  <a:pos x="97" y="5"/>
                </a:cxn>
                <a:cxn ang="0">
                  <a:pos x="14" y="76"/>
                </a:cxn>
                <a:cxn ang="0">
                  <a:pos x="13" y="654"/>
                </a:cxn>
                <a:cxn ang="0">
                  <a:pos x="94" y="723"/>
                </a:cxn>
              </a:cxnLst>
              <a:rect l="0" t="0" r="0" b="0"/>
              <a:pathLst>
                <a:path w="727" h="725">
                  <a:moveTo>
                    <a:pt x="94" y="723"/>
                  </a:moveTo>
                  <a:cubicBezTo>
                    <a:pt x="94" y="723"/>
                    <a:pt x="375" y="725"/>
                    <a:pt x="655" y="725"/>
                  </a:cubicBezTo>
                  <a:cubicBezTo>
                    <a:pt x="716" y="716"/>
                    <a:pt x="727" y="657"/>
                    <a:pt x="727" y="657"/>
                  </a:cubicBezTo>
                  <a:cubicBezTo>
                    <a:pt x="727" y="657"/>
                    <a:pt x="726" y="367"/>
                    <a:pt x="725" y="77"/>
                  </a:cubicBezTo>
                  <a:cubicBezTo>
                    <a:pt x="722" y="9"/>
                    <a:pt x="659" y="5"/>
                    <a:pt x="659" y="5"/>
                  </a:cubicBezTo>
                  <a:cubicBezTo>
                    <a:pt x="659" y="5"/>
                    <a:pt x="378" y="5"/>
                    <a:pt x="97" y="5"/>
                  </a:cubicBezTo>
                  <a:cubicBezTo>
                    <a:pt x="14" y="0"/>
                    <a:pt x="14" y="76"/>
                    <a:pt x="14" y="76"/>
                  </a:cubicBezTo>
                  <a:cubicBezTo>
                    <a:pt x="14" y="76"/>
                    <a:pt x="0" y="546"/>
                    <a:pt x="13" y="654"/>
                  </a:cubicBezTo>
                  <a:cubicBezTo>
                    <a:pt x="13" y="654"/>
                    <a:pt x="19" y="723"/>
                    <a:pt x="94" y="723"/>
                  </a:cubicBez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anchor="ctr" compatLnSpc="1"/>
            <a:lstStyle/>
            <a:p>
              <a:endParaRPr kumimoji="0" lang="ko-KR" altLang="en-US"/>
            </a:p>
          </p:txBody>
        </p:sp>
        <p:sp>
          <p:nvSpPr>
            <p:cNvPr id="15" name="자유형 14"/>
            <p:cNvSpPr>
              <a:spLocks/>
            </p:cNvSpPr>
            <p:nvPr/>
          </p:nvSpPr>
          <p:spPr bwMode="gray">
            <a:xfrm>
              <a:off x="16492" y="34771"/>
              <a:ext cx="315913" cy="314325"/>
            </a:xfrm>
            <a:custGeom>
              <a:avLst/>
              <a:gdLst/>
              <a:ahLst/>
              <a:cxnLst>
                <a:cxn ang="0">
                  <a:pos x="94" y="723"/>
                </a:cxn>
                <a:cxn ang="0">
                  <a:pos x="655" y="725"/>
                </a:cxn>
                <a:cxn ang="0">
                  <a:pos x="727" y="657"/>
                </a:cxn>
                <a:cxn ang="0">
                  <a:pos x="725" y="77"/>
                </a:cxn>
                <a:cxn ang="0">
                  <a:pos x="659" y="5"/>
                </a:cxn>
                <a:cxn ang="0">
                  <a:pos x="97" y="5"/>
                </a:cxn>
                <a:cxn ang="0">
                  <a:pos x="14" y="76"/>
                </a:cxn>
                <a:cxn ang="0">
                  <a:pos x="13" y="654"/>
                </a:cxn>
                <a:cxn ang="0">
                  <a:pos x="94" y="723"/>
                </a:cxn>
              </a:cxnLst>
              <a:rect l="0" t="0" r="0" b="0"/>
              <a:pathLst>
                <a:path w="727" h="725">
                  <a:moveTo>
                    <a:pt x="94" y="723"/>
                  </a:moveTo>
                  <a:cubicBezTo>
                    <a:pt x="94" y="723"/>
                    <a:pt x="375" y="725"/>
                    <a:pt x="655" y="725"/>
                  </a:cubicBezTo>
                  <a:cubicBezTo>
                    <a:pt x="716" y="716"/>
                    <a:pt x="727" y="657"/>
                    <a:pt x="727" y="657"/>
                  </a:cubicBezTo>
                  <a:cubicBezTo>
                    <a:pt x="727" y="657"/>
                    <a:pt x="726" y="367"/>
                    <a:pt x="725" y="77"/>
                  </a:cubicBezTo>
                  <a:cubicBezTo>
                    <a:pt x="722" y="9"/>
                    <a:pt x="659" y="5"/>
                    <a:pt x="659" y="5"/>
                  </a:cubicBezTo>
                  <a:cubicBezTo>
                    <a:pt x="659" y="5"/>
                    <a:pt x="378" y="5"/>
                    <a:pt x="97" y="5"/>
                  </a:cubicBezTo>
                  <a:cubicBezTo>
                    <a:pt x="14" y="0"/>
                    <a:pt x="14" y="76"/>
                    <a:pt x="14" y="76"/>
                  </a:cubicBezTo>
                  <a:cubicBezTo>
                    <a:pt x="14" y="76"/>
                    <a:pt x="0" y="546"/>
                    <a:pt x="13" y="654"/>
                  </a:cubicBezTo>
                  <a:cubicBezTo>
                    <a:pt x="13" y="654"/>
                    <a:pt x="19" y="723"/>
                    <a:pt x="94" y="723"/>
                  </a:cubicBezTo>
                  <a:close/>
                </a:path>
              </a:pathLst>
            </a:custGeom>
            <a:solidFill>
              <a:srgbClr val="3F949A">
                <a:alpha val="6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anchor="ctr" compatLnSpc="1"/>
            <a:lstStyle/>
            <a:p>
              <a:endParaRPr kumimoji="0" lang="ko-KR" altLang="en-US"/>
            </a:p>
          </p:txBody>
        </p:sp>
        <p:sp>
          <p:nvSpPr>
            <p:cNvPr id="16" name="자유형 15"/>
            <p:cNvSpPr>
              <a:spLocks/>
            </p:cNvSpPr>
            <p:nvPr/>
          </p:nvSpPr>
          <p:spPr bwMode="gray">
            <a:xfrm>
              <a:off x="969939" y="1030549"/>
              <a:ext cx="315912" cy="314325"/>
            </a:xfrm>
            <a:custGeom>
              <a:avLst/>
              <a:gdLst/>
              <a:ahLst/>
              <a:cxnLst>
                <a:cxn ang="0">
                  <a:pos x="94" y="723"/>
                </a:cxn>
                <a:cxn ang="0">
                  <a:pos x="655" y="725"/>
                </a:cxn>
                <a:cxn ang="0">
                  <a:pos x="727" y="657"/>
                </a:cxn>
                <a:cxn ang="0">
                  <a:pos x="725" y="77"/>
                </a:cxn>
                <a:cxn ang="0">
                  <a:pos x="659" y="5"/>
                </a:cxn>
                <a:cxn ang="0">
                  <a:pos x="97" y="5"/>
                </a:cxn>
                <a:cxn ang="0">
                  <a:pos x="14" y="76"/>
                </a:cxn>
                <a:cxn ang="0">
                  <a:pos x="13" y="654"/>
                </a:cxn>
                <a:cxn ang="0">
                  <a:pos x="94" y="723"/>
                </a:cxn>
              </a:cxnLst>
              <a:rect l="0" t="0" r="0" b="0"/>
              <a:pathLst>
                <a:path w="727" h="725">
                  <a:moveTo>
                    <a:pt x="94" y="723"/>
                  </a:moveTo>
                  <a:cubicBezTo>
                    <a:pt x="94" y="723"/>
                    <a:pt x="375" y="725"/>
                    <a:pt x="655" y="725"/>
                  </a:cubicBezTo>
                  <a:cubicBezTo>
                    <a:pt x="716" y="716"/>
                    <a:pt x="727" y="657"/>
                    <a:pt x="727" y="657"/>
                  </a:cubicBezTo>
                  <a:cubicBezTo>
                    <a:pt x="727" y="657"/>
                    <a:pt x="726" y="367"/>
                    <a:pt x="725" y="77"/>
                  </a:cubicBezTo>
                  <a:cubicBezTo>
                    <a:pt x="722" y="9"/>
                    <a:pt x="659" y="5"/>
                    <a:pt x="659" y="5"/>
                  </a:cubicBezTo>
                  <a:cubicBezTo>
                    <a:pt x="659" y="5"/>
                    <a:pt x="378" y="5"/>
                    <a:pt x="97" y="5"/>
                  </a:cubicBezTo>
                  <a:cubicBezTo>
                    <a:pt x="14" y="0"/>
                    <a:pt x="14" y="76"/>
                    <a:pt x="14" y="76"/>
                  </a:cubicBezTo>
                  <a:cubicBezTo>
                    <a:pt x="14" y="76"/>
                    <a:pt x="0" y="546"/>
                    <a:pt x="13" y="654"/>
                  </a:cubicBezTo>
                  <a:cubicBezTo>
                    <a:pt x="13" y="654"/>
                    <a:pt x="19" y="723"/>
                    <a:pt x="94" y="723"/>
                  </a:cubicBezTo>
                  <a:close/>
                </a:path>
              </a:pathLst>
            </a:custGeom>
            <a:solidFill>
              <a:srgbClr val="3F949A">
                <a:alpha val="30196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anchor="ctr" compatLnSpc="1"/>
            <a:lstStyle/>
            <a:p>
              <a:endParaRPr kumimoji="0" lang="ko-KR" altLang="en-US"/>
            </a:p>
          </p:txBody>
        </p:sp>
        <p:sp>
          <p:nvSpPr>
            <p:cNvPr id="17" name="자유형 16"/>
            <p:cNvSpPr>
              <a:spLocks/>
            </p:cNvSpPr>
            <p:nvPr/>
          </p:nvSpPr>
          <p:spPr bwMode="gray">
            <a:xfrm>
              <a:off x="360286" y="376562"/>
              <a:ext cx="609600" cy="653989"/>
            </a:xfrm>
            <a:custGeom>
              <a:avLst/>
              <a:gdLst/>
              <a:ahLst/>
              <a:cxnLst>
                <a:cxn ang="0">
                  <a:pos x="94" y="723"/>
                </a:cxn>
                <a:cxn ang="0">
                  <a:pos x="655" y="725"/>
                </a:cxn>
                <a:cxn ang="0">
                  <a:pos x="727" y="657"/>
                </a:cxn>
                <a:cxn ang="0">
                  <a:pos x="725" y="77"/>
                </a:cxn>
                <a:cxn ang="0">
                  <a:pos x="659" y="5"/>
                </a:cxn>
                <a:cxn ang="0">
                  <a:pos x="97" y="5"/>
                </a:cxn>
                <a:cxn ang="0">
                  <a:pos x="14" y="76"/>
                </a:cxn>
                <a:cxn ang="0">
                  <a:pos x="13" y="654"/>
                </a:cxn>
                <a:cxn ang="0">
                  <a:pos x="94" y="723"/>
                </a:cxn>
              </a:cxnLst>
              <a:rect l="0" t="0" r="0" b="0"/>
              <a:pathLst>
                <a:path w="727" h="725">
                  <a:moveTo>
                    <a:pt x="94" y="723"/>
                  </a:moveTo>
                  <a:cubicBezTo>
                    <a:pt x="94" y="723"/>
                    <a:pt x="375" y="725"/>
                    <a:pt x="655" y="725"/>
                  </a:cubicBezTo>
                  <a:cubicBezTo>
                    <a:pt x="716" y="716"/>
                    <a:pt x="727" y="657"/>
                    <a:pt x="727" y="657"/>
                  </a:cubicBezTo>
                  <a:cubicBezTo>
                    <a:pt x="727" y="657"/>
                    <a:pt x="726" y="367"/>
                    <a:pt x="725" y="77"/>
                  </a:cubicBezTo>
                  <a:cubicBezTo>
                    <a:pt x="722" y="9"/>
                    <a:pt x="659" y="5"/>
                    <a:pt x="659" y="5"/>
                  </a:cubicBezTo>
                  <a:cubicBezTo>
                    <a:pt x="659" y="5"/>
                    <a:pt x="378" y="5"/>
                    <a:pt x="97" y="5"/>
                  </a:cubicBezTo>
                  <a:cubicBezTo>
                    <a:pt x="14" y="0"/>
                    <a:pt x="14" y="76"/>
                    <a:pt x="14" y="76"/>
                  </a:cubicBezTo>
                  <a:cubicBezTo>
                    <a:pt x="14" y="76"/>
                    <a:pt x="0" y="546"/>
                    <a:pt x="13" y="654"/>
                  </a:cubicBezTo>
                  <a:cubicBezTo>
                    <a:pt x="13" y="654"/>
                    <a:pt x="19" y="723"/>
                    <a:pt x="94" y="723"/>
                  </a:cubicBezTo>
                  <a:close/>
                </a:path>
              </a:pathLst>
            </a:custGeom>
            <a:solidFill>
              <a:schemeClr val="accent1">
                <a:alpha val="5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anchor="ctr" compatLnSpc="1"/>
            <a:lstStyle/>
            <a:p>
              <a:endParaRPr kumimoji="0" lang="ko-KR" altLang="en-US"/>
            </a:p>
          </p:txBody>
        </p:sp>
      </p:grp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61000">
                <a:schemeClr val="bg1">
                  <a:alpha val="40000"/>
                </a:schemeClr>
              </a:gs>
            </a:gsLst>
            <a:lin ang="5400000" scaled="1"/>
            <a:tileRect/>
          </a:gradFill>
          <a:ln w="19050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kumimoji="0" lang="ko-KR" altLang="en-US" smtClean="0"/>
              <a:t>둘째 수준</a:t>
            </a:r>
          </a:p>
          <a:p>
            <a:pPr lvl="2" eaLnBrk="1" latinLnBrk="0" hangingPunct="1"/>
            <a:r>
              <a:rPr kumimoji="0" lang="ko-KR" altLang="en-US" smtClean="0"/>
              <a:t>셋째 수준</a:t>
            </a:r>
          </a:p>
          <a:p>
            <a:pPr lvl="3" eaLnBrk="1" latinLnBrk="0" hangingPunct="1"/>
            <a:r>
              <a:rPr kumimoji="0" lang="ko-KR" altLang="en-US" smtClean="0"/>
              <a:t>넷째 수준</a:t>
            </a:r>
          </a:p>
          <a:p>
            <a:pPr lvl="4" eaLnBrk="1" latinLnBrk="0" hangingPunct="1"/>
            <a:r>
              <a:rPr kumimoji="0"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rtlCol="0" anchor="ctr"/>
          <a:lstStyle>
            <a:lvl1pPr algn="l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89C32184-EBAF-45A0-94AF-7AA2B5B6A8EA}" type="datetimeFigureOut">
              <a:rPr lang="ko-KR" altLang="en-US" smtClean="0"/>
              <a:t>2016-10-13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rtlCol="0" anchor="ctr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rtlCol="0" anchor="ctr"/>
          <a:lstStyle>
            <a:lvl1pPr algn="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5D54B660-1FDF-4772-8BAD-35859B3A56A2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rtlCol="0" anchor="ctr">
            <a:normAutofit/>
            <a:scene3d>
              <a:camera prst="orthographicFront" fov="0">
                <a:rot lat="0" lon="0" rev="0"/>
              </a:camera>
              <a:lightRig rig="glow" dir="t">
                <a:rot lat="0" lon="0" rev="4500000"/>
              </a:lightRig>
            </a:scene3d>
            <a:sp3d prstMaterial="matte">
              <a:contourClr>
                <a:schemeClr val="accent1">
                  <a:alpha val="95000"/>
                </a:schemeClr>
              </a:contourClr>
            </a:sp3d>
          </a:bodyPr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rtl="0" eaLnBrk="1" latinLnBrk="1" hangingPunct="1">
        <a:spcBef>
          <a:spcPct val="0"/>
        </a:spcBef>
        <a:buNone/>
        <a:defRPr kumimoji="0" sz="4400" b="1" kern="1200" spc="50" dirty="0" smtClean="0">
          <a:ln>
            <a:noFill/>
            <a:prstDash val="solid"/>
          </a:ln>
          <a:gradFill flip="none" rotWithShape="1">
            <a:gsLst>
              <a:gs pos="0">
                <a:schemeClr val="tx2"/>
              </a:gs>
              <a:gs pos="26000">
                <a:schemeClr val="tx2"/>
              </a:gs>
              <a:gs pos="41000">
                <a:schemeClr val="tx2">
                  <a:shade val="90000"/>
                </a:schemeClr>
              </a:gs>
              <a:gs pos="67000">
                <a:schemeClr val="tx2">
                  <a:shade val="50000"/>
                </a:schemeClr>
              </a:gs>
              <a:gs pos="95000">
                <a:schemeClr val="tx2"/>
              </a:gs>
            </a:gsLst>
            <a:lin ang="5400000" scaled="1"/>
            <a:tileRect/>
          </a:gradFill>
          <a:effectLst>
            <a:outerShdw blurRad="50800" dist="50800" dir="5400000" algn="tl" rotWithShape="0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latinLnBrk="1" hangingPunct="1">
        <a:defRPr kumimoji="0">
          <a:solidFill>
            <a:schemeClr val="tx2"/>
          </a:solidFill>
        </a:defRPr>
      </a:lvl2pPr>
      <a:lvl3pPr eaLnBrk="1" latinLnBrk="1" hangingPunct="1">
        <a:defRPr kumimoji="0">
          <a:solidFill>
            <a:schemeClr val="tx2"/>
          </a:solidFill>
        </a:defRPr>
      </a:lvl3pPr>
      <a:lvl4pPr eaLnBrk="1" latinLnBrk="1" hangingPunct="1">
        <a:defRPr kumimoji="0">
          <a:solidFill>
            <a:schemeClr val="tx2"/>
          </a:solidFill>
        </a:defRPr>
      </a:lvl4pPr>
      <a:lvl5pPr eaLnBrk="1" latinLnBrk="1" hangingPunct="1">
        <a:defRPr kumimoji="0">
          <a:solidFill>
            <a:schemeClr val="tx2"/>
          </a:solidFill>
        </a:defRPr>
      </a:lvl5pPr>
      <a:lvl6pPr eaLnBrk="1" latinLnBrk="1" hangingPunct="1">
        <a:defRPr kumimoji="0">
          <a:solidFill>
            <a:schemeClr val="tx2"/>
          </a:solidFill>
        </a:defRPr>
      </a:lvl6pPr>
      <a:lvl7pPr eaLnBrk="1" latinLnBrk="1" hangingPunct="1">
        <a:defRPr kumimoji="0">
          <a:solidFill>
            <a:schemeClr val="tx2"/>
          </a:solidFill>
        </a:defRPr>
      </a:lvl7pPr>
      <a:lvl8pPr eaLnBrk="1" latinLnBrk="1" hangingPunct="1">
        <a:defRPr kumimoji="0">
          <a:solidFill>
            <a:schemeClr val="tx2"/>
          </a:solidFill>
        </a:defRPr>
      </a:lvl8pPr>
      <a:lvl9pPr eaLnBrk="1" latinLnBrk="1" hangingPunct="1">
        <a:defRPr kumimoji="0">
          <a:solidFill>
            <a:schemeClr val="tx2"/>
          </a:solidFill>
        </a:defRPr>
      </a:lvl9pPr>
    </p:titleStyle>
    <p:bodyStyle>
      <a:lvl1pPr marL="342900" indent="-342900" algn="l" rtl="0" eaLnBrk="1" latinLnBrk="1" hangingPunct="1">
        <a:spcBef>
          <a:spcPct val="20000"/>
        </a:spcBef>
        <a:buClr>
          <a:schemeClr val="accent2"/>
        </a:buClr>
        <a:buFont typeface="Wingdings 2"/>
        <a:buChar char="²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latinLnBrk="1" hangingPunct="1">
        <a:spcBef>
          <a:spcPct val="20000"/>
        </a:spcBef>
        <a:buClr>
          <a:schemeClr val="accent3"/>
        </a:buClr>
        <a:buSzPct val="85000"/>
        <a:buFont typeface="Wingdings"/>
        <a:buChar char="u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latinLnBrk="1" hangingPunct="1">
        <a:spcBef>
          <a:spcPct val="20000"/>
        </a:spcBef>
        <a:buClr>
          <a:schemeClr val="accent4"/>
        </a:buClr>
        <a:buSzPct val="80000"/>
        <a:buFont typeface="Wingdings"/>
        <a:buChar char="u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latinLnBrk="1" hangingPunct="1">
        <a:spcBef>
          <a:spcPct val="20000"/>
        </a:spcBef>
        <a:buClr>
          <a:schemeClr val="accent5"/>
        </a:buClr>
        <a:buSzPct val="75000"/>
        <a:buFont typeface="Wingdings"/>
        <a:buChar char="u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latinLnBrk="1" hangingPunct="1">
        <a:spcBef>
          <a:spcPct val="20000"/>
        </a:spcBef>
        <a:buClr>
          <a:schemeClr val="accent6"/>
        </a:buClr>
        <a:buSzPct val="70000"/>
        <a:buFont typeface="Wingdings"/>
        <a:buChar char="u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1" hangingPunct="1">
        <a:spcBef>
          <a:spcPct val="20000"/>
        </a:spcBef>
        <a:buClr>
          <a:schemeClr val="tx2"/>
        </a:buClr>
        <a:buSzPct val="60000"/>
        <a:buFont typeface="Wingdings"/>
        <a:buChar char="u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1" hangingPunct="1">
        <a:spcBef>
          <a:spcPct val="20000"/>
        </a:spcBef>
        <a:buClr>
          <a:schemeClr val="accent1"/>
        </a:buClr>
        <a:buSzPct val="60000"/>
        <a:buFont typeface="Wingdings"/>
        <a:buChar char="u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1" hangingPunct="1">
        <a:spcBef>
          <a:spcPct val="20000"/>
        </a:spcBef>
        <a:buClr>
          <a:schemeClr val="accent2"/>
        </a:buClr>
        <a:buSzPct val="55000"/>
        <a:buFont typeface="Wingdings"/>
        <a:buChar char="u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1" hangingPunct="1">
        <a:spcBef>
          <a:spcPct val="20000"/>
        </a:spcBef>
        <a:buClr>
          <a:schemeClr val="accent3"/>
        </a:buClr>
        <a:buSzPct val="50000"/>
        <a:buFont typeface="Wingdings"/>
        <a:buChar char="u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467545" y="2420890"/>
            <a:ext cx="8569325" cy="936625"/>
          </a:xfrm>
        </p:spPr>
        <p:txBody>
          <a:bodyPr>
            <a:noAutofit/>
          </a:bodyPr>
          <a:lstStyle/>
          <a:p>
            <a:pPr eaLnBrk="1" hangingPunct="1"/>
            <a:r>
              <a:rPr lang="ko-KR" altLang="en-US" sz="4000" dirty="0" smtClean="0">
                <a:solidFill>
                  <a:srgbClr val="FFFF00"/>
                </a:solidFill>
                <a:latin typeface="휴먼모음T" pitchFamily="18" charset="-127"/>
                <a:ea typeface="휴먼모음T" pitchFamily="18" charset="-127"/>
              </a:rPr>
              <a:t>박한철 선생님과 </a:t>
            </a:r>
            <a:r>
              <a:rPr lang="en-US" altLang="ko-KR" sz="4000" dirty="0" smtClean="0">
                <a:solidFill>
                  <a:srgbClr val="FFFF00"/>
                </a:solidFill>
                <a:latin typeface="휴먼모음T" pitchFamily="18" charset="-127"/>
                <a:ea typeface="휴먼모음T" pitchFamily="18" charset="-127"/>
              </a:rPr>
              <a:t/>
            </a:r>
            <a:br>
              <a:rPr lang="en-US" altLang="ko-KR" sz="4000" dirty="0" smtClean="0">
                <a:solidFill>
                  <a:srgbClr val="FFFF00"/>
                </a:solidFill>
                <a:latin typeface="휴먼모음T" pitchFamily="18" charset="-127"/>
                <a:ea typeface="휴먼모음T" pitchFamily="18" charset="-127"/>
              </a:rPr>
            </a:br>
            <a:r>
              <a:rPr lang="ko-KR" altLang="en-US" sz="4000" dirty="0" smtClean="0">
                <a:solidFill>
                  <a:srgbClr val="FFFF00"/>
                </a:solidFill>
                <a:latin typeface="휴먼모음T" pitchFamily="18" charset="-127"/>
                <a:ea typeface="휴먼모음T" pitchFamily="18" charset="-127"/>
              </a:rPr>
              <a:t>함께하는 뉴스공부</a:t>
            </a:r>
            <a:r>
              <a:rPr lang="en-US" altLang="ko-KR" sz="4000" dirty="0" smtClean="0">
                <a:solidFill>
                  <a:srgbClr val="FFFF00"/>
                </a:solidFill>
                <a:latin typeface="휴먼모음T" pitchFamily="18" charset="-127"/>
                <a:ea typeface="휴먼모음T" pitchFamily="18" charset="-127"/>
              </a:rPr>
              <a:t/>
            </a:r>
            <a:br>
              <a:rPr lang="en-US" altLang="ko-KR" sz="4000" dirty="0" smtClean="0">
                <a:solidFill>
                  <a:srgbClr val="FFFF00"/>
                </a:solidFill>
                <a:latin typeface="휴먼모음T" pitchFamily="18" charset="-127"/>
                <a:ea typeface="휴먼모음T" pitchFamily="18" charset="-127"/>
              </a:rPr>
            </a:br>
            <a:endParaRPr lang="ko-KR" altLang="en-US" sz="4000" dirty="0" smtClean="0">
              <a:solidFill>
                <a:srgbClr val="FFFF00"/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420890"/>
            <a:ext cx="1329973" cy="298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716016" y="4581128"/>
            <a:ext cx="28803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2016.10.13</a:t>
            </a:r>
          </a:p>
          <a:p>
            <a:r>
              <a:rPr lang="ko-KR" altLang="en-US" dirty="0" smtClean="0"/>
              <a:t>박한철</a:t>
            </a:r>
            <a:r>
              <a:rPr lang="en-US" altLang="ko-KR" dirty="0" smtClean="0"/>
              <a:t>(</a:t>
            </a:r>
            <a:r>
              <a:rPr lang="ko-KR" altLang="en-US" dirty="0" smtClean="0"/>
              <a:t>덕성여고</a:t>
            </a:r>
            <a:r>
              <a:rPr lang="en-US" altLang="ko-KR" dirty="0" smtClean="0"/>
              <a:t>)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501302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AutoShape 2"/>
          <p:cNvSpPr>
            <a:spLocks noChangeArrowheads="1"/>
          </p:cNvSpPr>
          <p:nvPr/>
        </p:nvSpPr>
        <p:spPr bwMode="gray">
          <a:xfrm>
            <a:off x="1294470" y="262115"/>
            <a:ext cx="6218238" cy="779462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42353"/>
                  <a:invGamma/>
                </a:schemeClr>
              </a:gs>
            </a:gsLst>
            <a:lin ang="0" scaled="1"/>
          </a:gradFill>
          <a:ln w="38100">
            <a:solidFill>
              <a:schemeClr val="bg1"/>
            </a:solidFill>
            <a:round/>
            <a:headEnd/>
            <a:tailEnd/>
          </a:ln>
          <a:effectLst>
            <a:outerShdw dist="71842" dir="2700000" algn="ctr" rotWithShape="0">
              <a:schemeClr val="bg2">
                <a:alpha val="50000"/>
              </a:schemeClr>
            </a:outerShdw>
          </a:effectLst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ko-KR" altLang="en-US" sz="3000" b="1" dirty="0">
                <a:solidFill>
                  <a:srgbClr val="FFFF00"/>
                </a:solidFill>
                <a:latin typeface="굴림" pitchFamily="50" charset="-127"/>
              </a:rPr>
              <a:t>뉴스 </a:t>
            </a:r>
            <a:r>
              <a:rPr lang="en-US" altLang="ko-KR" sz="3000" b="1" dirty="0">
                <a:solidFill>
                  <a:srgbClr val="FFFF00"/>
                </a:solidFill>
                <a:latin typeface="굴림" pitchFamily="50" charset="-127"/>
              </a:rPr>
              <a:t>VS </a:t>
            </a:r>
            <a:r>
              <a:rPr lang="ko-KR" altLang="en-US" sz="3000" b="1" dirty="0">
                <a:solidFill>
                  <a:srgbClr val="FFFF00"/>
                </a:solidFill>
                <a:latin typeface="굴림" pitchFamily="50" charset="-127"/>
              </a:rPr>
              <a:t>뉴스가 아닌 것</a:t>
            </a:r>
            <a:r>
              <a:rPr lang="en-US" altLang="ko-KR" sz="3000" b="1" dirty="0">
                <a:solidFill>
                  <a:srgbClr val="FFFF00"/>
                </a:solidFill>
                <a:latin typeface="굴림" pitchFamily="50" charset="-127"/>
              </a:rPr>
              <a:t>?</a:t>
            </a:r>
          </a:p>
        </p:txBody>
      </p:sp>
      <p:sp>
        <p:nvSpPr>
          <p:cNvPr id="14" name="Text Box 5"/>
          <p:cNvSpPr txBox="1">
            <a:spLocks noChangeArrowheads="1"/>
          </p:cNvSpPr>
          <p:nvPr/>
        </p:nvSpPr>
        <p:spPr bwMode="gray">
          <a:xfrm>
            <a:off x="2038350" y="1337556"/>
            <a:ext cx="5745163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Char char="•"/>
              <a:defRPr sz="2800" b="1">
                <a:solidFill>
                  <a:schemeClr val="accent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2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Char char="•"/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r>
              <a:rPr kumimoji="0" lang="en-US" altLang="ko-KR" sz="3000" b="0" dirty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r>
              <a:rPr lang="ko-KR" altLang="en-US" sz="3000" b="0" dirty="0" err="1" smtClean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짝궁과</a:t>
            </a:r>
            <a:r>
              <a:rPr lang="ko-KR" altLang="en-US" sz="3000" b="0" dirty="0" smtClean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토의하기</a:t>
            </a:r>
            <a:endParaRPr kumimoji="0" lang="en-US" altLang="ko-KR" sz="3000" b="0" dirty="0">
              <a:solidFill>
                <a:srgbClr val="FF0000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5" name="AutoShape 6"/>
          <p:cNvSpPr>
            <a:spLocks noChangeArrowheads="1"/>
          </p:cNvSpPr>
          <p:nvPr/>
        </p:nvSpPr>
        <p:spPr bwMode="gray">
          <a:xfrm>
            <a:off x="1294470" y="1434394"/>
            <a:ext cx="503237" cy="360363"/>
          </a:xfrm>
          <a:prstGeom prst="rightArrow">
            <a:avLst>
              <a:gd name="adj1" fmla="val 50000"/>
              <a:gd name="adj2" fmla="val 34912"/>
            </a:avLst>
          </a:prstGeom>
          <a:solidFill>
            <a:schemeClr val="accent2"/>
          </a:solidFill>
          <a:ln>
            <a:noFill/>
          </a:ln>
          <a:effectLst>
            <a:outerShdw dist="107763" dir="2700000" algn="ctr" rotWithShape="0">
              <a:srgbClr val="868686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381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Char char="•"/>
              <a:defRPr sz="2800" b="1">
                <a:solidFill>
                  <a:schemeClr val="accent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2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Char char="•"/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endParaRPr kumimoji="0" lang="ko-KR" altLang="en-US" sz="1800" b="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sp>
        <p:nvSpPr>
          <p:cNvPr id="22" name="Text Box 5"/>
          <p:cNvSpPr txBox="1">
            <a:spLocks noChangeArrowheads="1"/>
          </p:cNvSpPr>
          <p:nvPr/>
        </p:nvSpPr>
        <p:spPr bwMode="gray">
          <a:xfrm>
            <a:off x="2079625" y="2010018"/>
            <a:ext cx="6094413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Char char="•"/>
              <a:defRPr sz="2800" b="1">
                <a:solidFill>
                  <a:schemeClr val="accent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2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Char char="•"/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just">
              <a:spcBef>
                <a:spcPct val="0"/>
              </a:spcBef>
              <a:buClrTx/>
              <a:buFontTx/>
              <a:buNone/>
            </a:pPr>
            <a:r>
              <a:rPr kumimoji="0" lang="ko-KR" altLang="en-US" sz="2400" dirty="0" smtClean="0">
                <a:solidFill>
                  <a:srgbClr val="FFFF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왜 뉴스인지 뉴스가 아닌지 </a:t>
            </a:r>
            <a:endParaRPr kumimoji="0" lang="en-US" altLang="ko-KR" sz="2400" dirty="0" smtClean="0">
              <a:solidFill>
                <a:srgbClr val="FFFF00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 algn="just">
              <a:spcBef>
                <a:spcPct val="0"/>
              </a:spcBef>
              <a:buClrTx/>
              <a:buFontTx/>
              <a:buNone/>
            </a:pPr>
            <a:r>
              <a:rPr kumimoji="0" lang="ko-KR" altLang="en-US" sz="2400" dirty="0" smtClean="0">
                <a:solidFill>
                  <a:srgbClr val="FFFF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이유 생각해보기</a:t>
            </a:r>
            <a:endParaRPr kumimoji="0" lang="en-US" altLang="ko-KR" sz="2400" dirty="0">
              <a:solidFill>
                <a:srgbClr val="FFFF00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242031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 animBg="1"/>
      <p:bldP spid="2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AutoShape 2"/>
          <p:cNvSpPr>
            <a:spLocks noChangeArrowheads="1"/>
          </p:cNvSpPr>
          <p:nvPr/>
        </p:nvSpPr>
        <p:spPr bwMode="gray">
          <a:xfrm>
            <a:off x="1294470" y="262115"/>
            <a:ext cx="6218238" cy="779462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42353"/>
                  <a:invGamma/>
                </a:schemeClr>
              </a:gs>
            </a:gsLst>
            <a:lin ang="0" scaled="1"/>
          </a:gradFill>
          <a:ln w="38100">
            <a:solidFill>
              <a:schemeClr val="bg1"/>
            </a:solidFill>
            <a:round/>
            <a:headEnd/>
            <a:tailEnd/>
          </a:ln>
          <a:effectLst>
            <a:outerShdw dist="71842" dir="2700000" algn="ctr" rotWithShape="0">
              <a:schemeClr val="bg2">
                <a:alpha val="50000"/>
              </a:schemeClr>
            </a:outerShdw>
          </a:effectLst>
        </p:spPr>
        <p:txBody>
          <a:bodyPr anchor="ctr">
            <a:spAutoFit/>
          </a:bodyPr>
          <a:lstStyle/>
          <a:p>
            <a:pPr algn="ctr">
              <a:defRPr/>
            </a:pPr>
            <a:r>
              <a:rPr kumimoji="0" lang="ko-KR" altLang="en-US" sz="3000" b="1" dirty="0" smtClean="0">
                <a:solidFill>
                  <a:srgbClr val="FFFF00"/>
                </a:solidFill>
                <a:latin typeface="굴림" pitchFamily="50" charset="-127"/>
              </a:rPr>
              <a:t>뉴스의 정의</a:t>
            </a:r>
            <a:endParaRPr kumimoji="0" lang="en-US" altLang="ko-KR" sz="3000" b="1" dirty="0">
              <a:solidFill>
                <a:srgbClr val="FFFF00"/>
              </a:solidFill>
              <a:latin typeface="굴림" pitchFamily="50" charset="-127"/>
            </a:endParaRPr>
          </a:p>
        </p:txBody>
      </p:sp>
      <p:sp>
        <p:nvSpPr>
          <p:cNvPr id="14" name="Text Box 5"/>
          <p:cNvSpPr txBox="1">
            <a:spLocks noChangeArrowheads="1"/>
          </p:cNvSpPr>
          <p:nvPr/>
        </p:nvSpPr>
        <p:spPr bwMode="gray">
          <a:xfrm>
            <a:off x="2038350" y="1337556"/>
            <a:ext cx="5745163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Char char="•"/>
              <a:defRPr sz="2800" b="1">
                <a:solidFill>
                  <a:schemeClr val="accent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2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Char char="•"/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r>
              <a:rPr kumimoji="0" lang="en-US" altLang="ko-KR" sz="3000" b="0" dirty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r>
              <a:rPr kumimoji="0" lang="ko-KR" altLang="en-US" sz="3000" b="0" dirty="0" smtClean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글 읽기</a:t>
            </a:r>
            <a:endParaRPr kumimoji="0" lang="en-US" altLang="ko-KR" sz="3000" b="0" dirty="0">
              <a:solidFill>
                <a:srgbClr val="FF0000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5" name="AutoShape 6"/>
          <p:cNvSpPr>
            <a:spLocks noChangeArrowheads="1"/>
          </p:cNvSpPr>
          <p:nvPr/>
        </p:nvSpPr>
        <p:spPr bwMode="gray">
          <a:xfrm>
            <a:off x="1294470" y="1434394"/>
            <a:ext cx="503237" cy="360363"/>
          </a:xfrm>
          <a:prstGeom prst="rightArrow">
            <a:avLst>
              <a:gd name="adj1" fmla="val 50000"/>
              <a:gd name="adj2" fmla="val 34912"/>
            </a:avLst>
          </a:prstGeom>
          <a:solidFill>
            <a:schemeClr val="accent2"/>
          </a:solidFill>
          <a:ln>
            <a:noFill/>
          </a:ln>
          <a:effectLst>
            <a:outerShdw dist="107763" dir="2700000" algn="ctr" rotWithShape="0">
              <a:srgbClr val="868686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381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Char char="•"/>
              <a:defRPr sz="2800" b="1">
                <a:solidFill>
                  <a:schemeClr val="accent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2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Char char="•"/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endParaRPr kumimoji="0" lang="ko-KR" altLang="en-US" sz="1800" b="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sp>
        <p:nvSpPr>
          <p:cNvPr id="22" name="Text Box 5"/>
          <p:cNvSpPr txBox="1">
            <a:spLocks noChangeArrowheads="1"/>
          </p:cNvSpPr>
          <p:nvPr/>
        </p:nvSpPr>
        <p:spPr bwMode="gray">
          <a:xfrm>
            <a:off x="2079625" y="2010018"/>
            <a:ext cx="609441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Char char="•"/>
              <a:defRPr sz="2800" b="1">
                <a:solidFill>
                  <a:schemeClr val="accent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2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Char char="•"/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just">
              <a:spcBef>
                <a:spcPct val="0"/>
              </a:spcBef>
              <a:buClrTx/>
              <a:buFontTx/>
              <a:buNone/>
            </a:pPr>
            <a:r>
              <a:rPr kumimoji="0" lang="ko-KR" altLang="en-US" sz="2400" dirty="0" smtClean="0">
                <a:solidFill>
                  <a:srgbClr val="FFFF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중요한 말에 밑줄 긋기</a:t>
            </a:r>
            <a:endParaRPr kumimoji="0" lang="en-US" altLang="ko-KR" sz="2400" dirty="0">
              <a:solidFill>
                <a:srgbClr val="FFFF00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2" name="Text Box 5"/>
          <p:cNvSpPr txBox="1">
            <a:spLocks noChangeArrowheads="1"/>
          </p:cNvSpPr>
          <p:nvPr/>
        </p:nvSpPr>
        <p:spPr bwMode="gray">
          <a:xfrm>
            <a:off x="2079625" y="2590406"/>
            <a:ext cx="6110288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Char char="•"/>
              <a:defRPr sz="2800" b="1">
                <a:solidFill>
                  <a:schemeClr val="accent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2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Char char="•"/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just">
              <a:spcBef>
                <a:spcPct val="0"/>
              </a:spcBef>
              <a:buClrTx/>
              <a:buFontTx/>
              <a:buNone/>
            </a:pPr>
            <a:r>
              <a:rPr kumimoji="0" lang="ko-KR" altLang="en-US" sz="2400" dirty="0" smtClean="0">
                <a:solidFill>
                  <a:srgbClr val="FFFF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뉴스를 구성하는 핵심요소 </a:t>
            </a:r>
            <a:r>
              <a:rPr kumimoji="0" lang="en-US" altLang="ko-KR" sz="2400" dirty="0" smtClean="0">
                <a:solidFill>
                  <a:srgbClr val="FFFF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3</a:t>
            </a:r>
            <a:r>
              <a:rPr kumimoji="0" lang="ko-KR" altLang="en-US" sz="2400" dirty="0" smtClean="0">
                <a:solidFill>
                  <a:srgbClr val="FFFF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가지 추출해 보기</a:t>
            </a:r>
            <a:endParaRPr kumimoji="0" lang="en-US" altLang="ko-KR" sz="2400" dirty="0">
              <a:solidFill>
                <a:srgbClr val="FFFF00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8" name="Text Box 5"/>
          <p:cNvSpPr txBox="1">
            <a:spLocks noChangeArrowheads="1"/>
          </p:cNvSpPr>
          <p:nvPr/>
        </p:nvSpPr>
        <p:spPr bwMode="gray">
          <a:xfrm>
            <a:off x="2079625" y="3645024"/>
            <a:ext cx="6110288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Char char="•"/>
              <a:defRPr sz="2800" b="1">
                <a:solidFill>
                  <a:schemeClr val="accent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2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Char char="•"/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just">
              <a:spcBef>
                <a:spcPct val="0"/>
              </a:spcBef>
              <a:buClrTx/>
              <a:buFontTx/>
              <a:buNone/>
            </a:pPr>
            <a:r>
              <a:rPr kumimoji="0" lang="ko-KR" altLang="en-US" sz="2400" dirty="0" smtClean="0">
                <a:solidFill>
                  <a:srgbClr val="FFFF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뉴스를 구성하는 핵심요소 </a:t>
            </a:r>
            <a:r>
              <a:rPr kumimoji="0" lang="en-US" altLang="ko-KR" sz="2400" dirty="0" smtClean="0">
                <a:solidFill>
                  <a:srgbClr val="FFFF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3</a:t>
            </a:r>
            <a:r>
              <a:rPr kumimoji="0" lang="ko-KR" altLang="en-US" sz="2400" dirty="0" smtClean="0">
                <a:solidFill>
                  <a:srgbClr val="FFFF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가지를 사용하여 </a:t>
            </a:r>
            <a:r>
              <a:rPr kumimoji="0" lang="ko-KR" altLang="en-US" sz="2400" dirty="0" err="1" smtClean="0">
                <a:solidFill>
                  <a:srgbClr val="FFFF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뉴스정의해</a:t>
            </a:r>
            <a:r>
              <a:rPr kumimoji="0" lang="ko-KR" altLang="en-US" sz="2400" dirty="0" smtClean="0">
                <a:solidFill>
                  <a:srgbClr val="FFFF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보기</a:t>
            </a:r>
            <a:endParaRPr kumimoji="0" lang="en-US" altLang="ko-KR" sz="2400" dirty="0">
              <a:solidFill>
                <a:srgbClr val="FFFF00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370354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 animBg="1"/>
      <p:bldP spid="22" grpId="0"/>
      <p:bldP spid="12" grpId="0"/>
      <p:bldP spid="1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AutoShape 2"/>
          <p:cNvSpPr>
            <a:spLocks noChangeArrowheads="1"/>
          </p:cNvSpPr>
          <p:nvPr/>
        </p:nvSpPr>
        <p:spPr bwMode="gray">
          <a:xfrm>
            <a:off x="1294470" y="262115"/>
            <a:ext cx="6218238" cy="779462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42353"/>
                  <a:invGamma/>
                </a:schemeClr>
              </a:gs>
            </a:gsLst>
            <a:lin ang="0" scaled="1"/>
          </a:gradFill>
          <a:ln w="38100">
            <a:solidFill>
              <a:schemeClr val="bg1"/>
            </a:solidFill>
            <a:round/>
            <a:headEnd/>
            <a:tailEnd/>
          </a:ln>
          <a:effectLst>
            <a:outerShdw dist="71842" dir="2700000" algn="ctr" rotWithShape="0">
              <a:schemeClr val="bg2">
                <a:alpha val="50000"/>
              </a:schemeClr>
            </a:outerShdw>
          </a:effectLst>
        </p:spPr>
        <p:txBody>
          <a:bodyPr anchor="ctr">
            <a:spAutoFit/>
          </a:bodyPr>
          <a:lstStyle/>
          <a:p>
            <a:pPr algn="ctr">
              <a:defRPr/>
            </a:pPr>
            <a:r>
              <a:rPr kumimoji="0" lang="ko-KR" altLang="en-US" sz="3000" b="1" dirty="0" err="1" smtClean="0">
                <a:solidFill>
                  <a:srgbClr val="FFFF00"/>
                </a:solidFill>
                <a:latin typeface="굴림" pitchFamily="50" charset="-127"/>
              </a:rPr>
              <a:t>뉴스을</a:t>
            </a:r>
            <a:r>
              <a:rPr kumimoji="0" lang="ko-KR" altLang="en-US" sz="3000" b="1" dirty="0" smtClean="0">
                <a:solidFill>
                  <a:srgbClr val="FFFF00"/>
                </a:solidFill>
                <a:latin typeface="굴림" pitchFamily="50" charset="-127"/>
              </a:rPr>
              <a:t> 전달하는 다양한 미디어</a:t>
            </a:r>
            <a:endParaRPr kumimoji="0" lang="en-US" altLang="ko-KR" sz="3000" b="1" dirty="0">
              <a:solidFill>
                <a:srgbClr val="FFFF00"/>
              </a:solidFill>
              <a:latin typeface="굴림" pitchFamily="50" charset="-127"/>
            </a:endParaRPr>
          </a:p>
        </p:txBody>
      </p:sp>
      <p:sp>
        <p:nvSpPr>
          <p:cNvPr id="14" name="Text Box 5"/>
          <p:cNvSpPr txBox="1">
            <a:spLocks noChangeArrowheads="1"/>
          </p:cNvSpPr>
          <p:nvPr/>
        </p:nvSpPr>
        <p:spPr bwMode="gray">
          <a:xfrm>
            <a:off x="2038350" y="1337556"/>
            <a:ext cx="5745163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Char char="•"/>
              <a:defRPr sz="2800" b="1">
                <a:solidFill>
                  <a:schemeClr val="accent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2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Char char="•"/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r>
              <a:rPr kumimoji="0" lang="en-US" altLang="ko-KR" sz="3000" b="0" dirty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endParaRPr kumimoji="0" lang="en-US" altLang="ko-KR" sz="3000" b="0" dirty="0">
              <a:solidFill>
                <a:srgbClr val="FF0000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5" name="AutoShape 6"/>
          <p:cNvSpPr>
            <a:spLocks noChangeArrowheads="1"/>
          </p:cNvSpPr>
          <p:nvPr/>
        </p:nvSpPr>
        <p:spPr bwMode="gray">
          <a:xfrm>
            <a:off x="1294470" y="1434394"/>
            <a:ext cx="503237" cy="360363"/>
          </a:xfrm>
          <a:prstGeom prst="rightArrow">
            <a:avLst>
              <a:gd name="adj1" fmla="val 50000"/>
              <a:gd name="adj2" fmla="val 34912"/>
            </a:avLst>
          </a:prstGeom>
          <a:solidFill>
            <a:schemeClr val="accent2"/>
          </a:solidFill>
          <a:ln>
            <a:noFill/>
          </a:ln>
          <a:effectLst>
            <a:outerShdw dist="107763" dir="2700000" algn="ctr" rotWithShape="0">
              <a:srgbClr val="868686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381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Char char="•"/>
              <a:defRPr sz="2800" b="1">
                <a:solidFill>
                  <a:schemeClr val="accent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2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Char char="•"/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endParaRPr kumimoji="0" lang="ko-KR" altLang="en-US" sz="1800" b="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899592" y="880355"/>
            <a:ext cx="21672703" cy="1321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3073" name="_x367184704" descr="EMB00001f688b6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326484"/>
            <a:ext cx="7327265" cy="5115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406640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utoUpdateAnimBg="0"/>
      <p:bldP spid="15" grpId="0" animBg="1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AutoShape 2"/>
          <p:cNvSpPr>
            <a:spLocks noChangeArrowheads="1"/>
          </p:cNvSpPr>
          <p:nvPr/>
        </p:nvSpPr>
        <p:spPr bwMode="gray">
          <a:xfrm>
            <a:off x="1294470" y="-62261"/>
            <a:ext cx="6218238" cy="1428214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42353"/>
                  <a:invGamma/>
                </a:schemeClr>
              </a:gs>
            </a:gsLst>
            <a:lin ang="0" scaled="1"/>
          </a:gradFill>
          <a:ln w="38100">
            <a:solidFill>
              <a:schemeClr val="bg1"/>
            </a:solidFill>
            <a:round/>
            <a:headEnd/>
            <a:tailEnd/>
          </a:ln>
          <a:effectLst>
            <a:outerShdw dist="71842" dir="2700000" algn="ctr" rotWithShape="0">
              <a:schemeClr val="bg2">
                <a:alpha val="50000"/>
              </a:schemeClr>
            </a:outerShdw>
          </a:effectLst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ko-KR" altLang="en-US" sz="3000" b="1" dirty="0" smtClean="0">
                <a:solidFill>
                  <a:srgbClr val="FFFF00"/>
                </a:solidFill>
                <a:latin typeface="굴림" pitchFamily="50" charset="-127"/>
              </a:rPr>
              <a:t>뉴스를 전달하는 </a:t>
            </a:r>
            <a:r>
              <a:rPr lang="ko-KR" altLang="en-US" sz="3000" b="1" dirty="0" err="1" smtClean="0">
                <a:solidFill>
                  <a:srgbClr val="FFFF00"/>
                </a:solidFill>
                <a:latin typeface="굴림" pitchFamily="50" charset="-127"/>
              </a:rPr>
              <a:t>미디어별</a:t>
            </a:r>
            <a:r>
              <a:rPr lang="ko-KR" altLang="en-US" sz="3000" b="1" dirty="0" smtClean="0">
                <a:solidFill>
                  <a:srgbClr val="FFFF00"/>
                </a:solidFill>
                <a:latin typeface="굴림" pitchFamily="50" charset="-127"/>
              </a:rPr>
              <a:t> 특징 비교하기</a:t>
            </a:r>
            <a:endParaRPr kumimoji="0" lang="en-US" altLang="ko-KR" sz="3000" b="1" dirty="0">
              <a:solidFill>
                <a:srgbClr val="FFFF00"/>
              </a:solidFill>
              <a:latin typeface="굴림" pitchFamily="50" charset="-127"/>
            </a:endParaRPr>
          </a:p>
        </p:txBody>
      </p:sp>
      <p:sp>
        <p:nvSpPr>
          <p:cNvPr id="14" name="Text Box 5"/>
          <p:cNvSpPr txBox="1">
            <a:spLocks noChangeArrowheads="1"/>
          </p:cNvSpPr>
          <p:nvPr/>
        </p:nvSpPr>
        <p:spPr bwMode="gray">
          <a:xfrm>
            <a:off x="2038350" y="1337556"/>
            <a:ext cx="5745163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Char char="•"/>
              <a:defRPr sz="2800" b="1">
                <a:solidFill>
                  <a:schemeClr val="accent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2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Char char="•"/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r>
              <a:rPr kumimoji="0" lang="en-US" altLang="ko-KR" sz="3000" b="0" dirty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endParaRPr kumimoji="0" lang="en-US" altLang="ko-KR" sz="3000" b="0" dirty="0">
              <a:solidFill>
                <a:srgbClr val="FF0000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5" name="AutoShape 6"/>
          <p:cNvSpPr>
            <a:spLocks noChangeArrowheads="1"/>
          </p:cNvSpPr>
          <p:nvPr/>
        </p:nvSpPr>
        <p:spPr bwMode="gray">
          <a:xfrm>
            <a:off x="1294470" y="1434394"/>
            <a:ext cx="503237" cy="360363"/>
          </a:xfrm>
          <a:prstGeom prst="rightArrow">
            <a:avLst>
              <a:gd name="adj1" fmla="val 50000"/>
              <a:gd name="adj2" fmla="val 34912"/>
            </a:avLst>
          </a:prstGeom>
          <a:solidFill>
            <a:schemeClr val="accent2"/>
          </a:solidFill>
          <a:ln>
            <a:noFill/>
          </a:ln>
          <a:effectLst>
            <a:outerShdw dist="107763" dir="2700000" algn="ctr" rotWithShape="0">
              <a:srgbClr val="868686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381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Char char="•"/>
              <a:defRPr sz="2800" b="1">
                <a:solidFill>
                  <a:schemeClr val="accent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2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Char char="•"/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endParaRPr kumimoji="0" lang="ko-KR" altLang="en-US" sz="1800" b="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1294470" y="880356"/>
            <a:ext cx="22427704" cy="3776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aphicFrame>
        <p:nvGraphicFramePr>
          <p:cNvPr id="5" name="표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0409636"/>
              </p:ext>
            </p:extLst>
          </p:nvPr>
        </p:nvGraphicFramePr>
        <p:xfrm>
          <a:off x="971601" y="1337557"/>
          <a:ext cx="7128792" cy="4898524"/>
        </p:xfrm>
        <a:graphic>
          <a:graphicData uri="http://schemas.openxmlformats.org/drawingml/2006/table">
            <a:tbl>
              <a:tblPr/>
              <a:tblGrid>
                <a:gridCol w="2376264"/>
                <a:gridCol w="2376264"/>
                <a:gridCol w="2376264"/>
              </a:tblGrid>
              <a:tr h="380708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ea typeface="함초롬바탕" panose="02030504000101010101" pitchFamily="18" charset="-127"/>
                        </a:rPr>
                        <a:t>미디어구분</a:t>
                      </a:r>
                      <a:endParaRPr lang="ko-KR" altLang="en-US" sz="20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kern="0" spc="0">
                          <a:solidFill>
                            <a:srgbClr val="000000"/>
                          </a:solidFill>
                          <a:effectLst/>
                          <a:ea typeface="함초롬바탕" panose="02030504000101010101" pitchFamily="18" charset="-127"/>
                        </a:rPr>
                        <a:t>장점 </a:t>
                      </a:r>
                      <a:endParaRPr lang="ko-KR" altLang="en-US" sz="2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kern="0" spc="0">
                          <a:solidFill>
                            <a:srgbClr val="000000"/>
                          </a:solidFill>
                          <a:effectLst/>
                          <a:ea typeface="함초롬바탕" panose="02030504000101010101" pitchFamily="18" charset="-127"/>
                        </a:rPr>
                        <a:t>단점</a:t>
                      </a:r>
                      <a:endParaRPr lang="ko-KR" altLang="en-US" sz="2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DDD"/>
                    </a:solidFill>
                  </a:tcPr>
                </a:tc>
              </a:tr>
              <a:tr h="875006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kern="0" spc="0" dirty="0">
                          <a:solidFill>
                            <a:srgbClr val="FFFF00"/>
                          </a:solidFill>
                          <a:effectLst/>
                          <a:ea typeface="함초롬바탕" panose="02030504000101010101" pitchFamily="18" charset="-127"/>
                        </a:rPr>
                        <a:t>종이신문뉴스</a:t>
                      </a:r>
                      <a:endParaRPr lang="ko-KR" altLang="en-US" sz="2000" kern="0" spc="0" dirty="0">
                        <a:solidFill>
                          <a:srgbClr val="FFFF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20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20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75006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kern="0" spc="0" dirty="0">
                          <a:solidFill>
                            <a:srgbClr val="FFFF00"/>
                          </a:solidFill>
                          <a:effectLst/>
                          <a:ea typeface="함초롬바탕" panose="02030504000101010101" pitchFamily="18" charset="-127"/>
                        </a:rPr>
                        <a:t>텔레비전뉴스</a:t>
                      </a:r>
                      <a:endParaRPr lang="ko-KR" altLang="en-US" sz="2000" kern="0" spc="0" dirty="0">
                        <a:solidFill>
                          <a:srgbClr val="FFFF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2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20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75006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kern="0" spc="0" dirty="0">
                          <a:solidFill>
                            <a:srgbClr val="FFFF00"/>
                          </a:solidFill>
                          <a:effectLst/>
                          <a:ea typeface="함초롬바탕" panose="02030504000101010101" pitchFamily="18" charset="-127"/>
                        </a:rPr>
                        <a:t>라디오뉴스</a:t>
                      </a:r>
                      <a:endParaRPr lang="ko-KR" altLang="en-US" sz="2000" kern="0" spc="0" dirty="0">
                        <a:solidFill>
                          <a:srgbClr val="FFFF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2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20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75006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kern="0" spc="0" dirty="0">
                          <a:solidFill>
                            <a:srgbClr val="FFFF00"/>
                          </a:solidFill>
                          <a:effectLst/>
                          <a:ea typeface="함초롬바탕" panose="02030504000101010101" pitchFamily="18" charset="-127"/>
                        </a:rPr>
                        <a:t>인터넷 포털 뉴스</a:t>
                      </a:r>
                      <a:endParaRPr lang="ko-KR" altLang="en-US" sz="2000" kern="0" spc="0" dirty="0">
                        <a:solidFill>
                          <a:srgbClr val="FFFF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2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20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75006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kern="0" spc="0" dirty="0" err="1">
                          <a:solidFill>
                            <a:srgbClr val="FFFF00"/>
                          </a:solidFill>
                          <a:effectLst/>
                          <a:ea typeface="함초롬바탕" panose="02030504000101010101" pitchFamily="18" charset="-127"/>
                        </a:rPr>
                        <a:t>소셜미디어</a:t>
                      </a:r>
                      <a:r>
                        <a:rPr lang="ko-KR" altLang="en-US" sz="2000" kern="0" spc="0" dirty="0">
                          <a:solidFill>
                            <a:srgbClr val="FFFF00"/>
                          </a:solidFill>
                          <a:effectLst/>
                          <a:ea typeface="함초롬바탕" panose="02030504000101010101" pitchFamily="18" charset="-127"/>
                        </a:rPr>
                        <a:t> 뉴스</a:t>
                      </a:r>
                      <a:endParaRPr lang="ko-KR" altLang="en-US" sz="2000" kern="0" spc="0" dirty="0">
                        <a:solidFill>
                          <a:srgbClr val="FFFF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2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20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547516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utoUpdateAnimBg="0"/>
      <p:bldP spid="15" grpId="0" animBg="1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AutoShape 2"/>
          <p:cNvSpPr>
            <a:spLocks noChangeArrowheads="1"/>
          </p:cNvSpPr>
          <p:nvPr/>
        </p:nvSpPr>
        <p:spPr bwMode="gray">
          <a:xfrm>
            <a:off x="1294470" y="262115"/>
            <a:ext cx="6218238" cy="779462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42353"/>
                  <a:invGamma/>
                </a:schemeClr>
              </a:gs>
            </a:gsLst>
            <a:lin ang="0" scaled="1"/>
          </a:gradFill>
          <a:ln w="38100">
            <a:solidFill>
              <a:schemeClr val="bg1"/>
            </a:solidFill>
            <a:round/>
            <a:headEnd/>
            <a:tailEnd/>
          </a:ln>
          <a:effectLst>
            <a:outerShdw dist="71842" dir="2700000" algn="ctr" rotWithShape="0">
              <a:schemeClr val="bg2">
                <a:alpha val="50000"/>
              </a:schemeClr>
            </a:outerShdw>
          </a:effectLst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ko-KR" altLang="en-US" sz="3000" b="1" dirty="0" smtClean="0">
                <a:solidFill>
                  <a:srgbClr val="FFFF00"/>
                </a:solidFill>
                <a:latin typeface="굴림" pitchFamily="50" charset="-127"/>
              </a:rPr>
              <a:t>인터넷 뉴스이용방법</a:t>
            </a:r>
            <a:endParaRPr kumimoji="0" lang="en-US" altLang="ko-KR" sz="3000" b="1" dirty="0">
              <a:solidFill>
                <a:srgbClr val="FFFF00"/>
              </a:solidFill>
              <a:latin typeface="굴림" pitchFamily="50" charset="-127"/>
            </a:endParaRPr>
          </a:p>
        </p:txBody>
      </p:sp>
      <p:sp>
        <p:nvSpPr>
          <p:cNvPr id="14" name="Text Box 5"/>
          <p:cNvSpPr txBox="1">
            <a:spLocks noChangeArrowheads="1"/>
          </p:cNvSpPr>
          <p:nvPr/>
        </p:nvSpPr>
        <p:spPr bwMode="gray">
          <a:xfrm>
            <a:off x="2038350" y="1337556"/>
            <a:ext cx="5745163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Char char="•"/>
              <a:defRPr sz="2800" b="1">
                <a:solidFill>
                  <a:schemeClr val="accent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2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Char char="•"/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r>
              <a:rPr kumimoji="0" lang="en-US" altLang="ko-KR" sz="3000" b="0" dirty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endParaRPr kumimoji="0" lang="en-US" altLang="ko-KR" sz="3000" b="0" dirty="0">
              <a:solidFill>
                <a:srgbClr val="FF0000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5" name="AutoShape 6"/>
          <p:cNvSpPr>
            <a:spLocks noChangeArrowheads="1"/>
          </p:cNvSpPr>
          <p:nvPr/>
        </p:nvSpPr>
        <p:spPr bwMode="gray">
          <a:xfrm>
            <a:off x="1294470" y="1434394"/>
            <a:ext cx="503237" cy="360363"/>
          </a:xfrm>
          <a:prstGeom prst="rightArrow">
            <a:avLst>
              <a:gd name="adj1" fmla="val 50000"/>
              <a:gd name="adj2" fmla="val 34912"/>
            </a:avLst>
          </a:prstGeom>
          <a:solidFill>
            <a:schemeClr val="accent2"/>
          </a:solidFill>
          <a:ln>
            <a:noFill/>
          </a:ln>
          <a:effectLst>
            <a:outerShdw dist="107763" dir="2700000" algn="ctr" rotWithShape="0">
              <a:srgbClr val="868686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381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Char char="•"/>
              <a:defRPr sz="2800" b="1">
                <a:solidFill>
                  <a:schemeClr val="accent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2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Char char="•"/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endParaRPr kumimoji="0" lang="ko-KR" altLang="en-US" sz="1800" b="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1294470" y="880356"/>
            <a:ext cx="22427704" cy="3776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2049" name="_x367186304" descr="EMB00001f688b6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4470" y="1337556"/>
            <a:ext cx="6218238" cy="4496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67257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utoUpdateAnimBg="0"/>
      <p:bldP spid="15" grpId="0" animBg="1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2"/>
          <p:cNvSpPr>
            <a:spLocks noGrp="1"/>
          </p:cNvSpPr>
          <p:nvPr>
            <p:ph type="title"/>
          </p:nvPr>
        </p:nvSpPr>
        <p:spPr>
          <a:xfrm>
            <a:off x="690325" y="0"/>
            <a:ext cx="7472386" cy="1000132"/>
          </a:xfrm>
        </p:spPr>
        <p:txBody>
          <a:bodyPr>
            <a:normAutofit/>
          </a:bodyPr>
          <a:lstStyle/>
          <a:p>
            <a:r>
              <a:rPr lang="ko-KR" altLang="en-US" dirty="0" smtClean="0"/>
              <a:t>뉴스가치</a:t>
            </a:r>
            <a:r>
              <a:rPr lang="en-US" altLang="ko-KR" dirty="0" smtClean="0"/>
              <a:t>(</a:t>
            </a:r>
            <a:r>
              <a:rPr lang="ko-KR" altLang="en-US" dirty="0" smtClean="0"/>
              <a:t>글읽기</a:t>
            </a:r>
            <a:r>
              <a:rPr lang="en-US" altLang="ko-KR" dirty="0" smtClean="0"/>
              <a:t>)</a:t>
            </a:r>
            <a:endParaRPr lang="ko-KR" altLang="en-US" dirty="0"/>
          </a:p>
        </p:txBody>
      </p:sp>
      <p:sp>
        <p:nvSpPr>
          <p:cNvPr id="10" name="내용 개체 틀 1"/>
          <p:cNvSpPr>
            <a:spLocks noGrp="1"/>
          </p:cNvSpPr>
          <p:nvPr>
            <p:ph idx="1"/>
          </p:nvPr>
        </p:nvSpPr>
        <p:spPr>
          <a:xfrm>
            <a:off x="428596" y="1600202"/>
            <a:ext cx="8258204" cy="4525963"/>
          </a:xfrm>
        </p:spPr>
        <p:txBody>
          <a:bodyPr>
            <a:normAutofit fontScale="70000" lnSpcReduction="20000"/>
          </a:bodyPr>
          <a:lstStyle/>
          <a:p>
            <a:pPr fontAlgn="base"/>
            <a:r>
              <a:rPr lang="ko-KR" altLang="en-US" dirty="0"/>
              <a:t>각 미디어들은 뉴스를 어떻게 선택하는 것일까</a:t>
            </a:r>
            <a:r>
              <a:rPr lang="en-US" altLang="ko-KR" dirty="0"/>
              <a:t>? </a:t>
            </a:r>
            <a:r>
              <a:rPr lang="ko-KR" altLang="en-US" dirty="0"/>
              <a:t>무수히 많은 정보나 사건을 뉴스로 선택하거나</a:t>
            </a:r>
            <a:r>
              <a:rPr lang="en-US" altLang="ko-KR" dirty="0"/>
              <a:t>, </a:t>
            </a:r>
            <a:r>
              <a:rPr lang="ko-KR" altLang="en-US" dirty="0"/>
              <a:t>버리는 기준에는 ‘뉴스가치</a:t>
            </a:r>
            <a:r>
              <a:rPr lang="en-US" altLang="ko-KR" dirty="0"/>
              <a:t>(News Value)'</a:t>
            </a:r>
            <a:r>
              <a:rPr lang="ko-KR" altLang="en-US" dirty="0"/>
              <a:t>라는 것이 있다</a:t>
            </a:r>
            <a:r>
              <a:rPr lang="en-US" altLang="ko-KR" dirty="0"/>
              <a:t>. </a:t>
            </a:r>
            <a:r>
              <a:rPr lang="ko-KR" altLang="en-US" dirty="0"/>
              <a:t>뉴스가치는 신문 및 방송에서 기사를 선택하거나 구성할 때 우선적으로 사용하는 기준이다</a:t>
            </a:r>
            <a:r>
              <a:rPr lang="en-US" altLang="ko-KR" dirty="0"/>
              <a:t>. </a:t>
            </a:r>
            <a:r>
              <a:rPr lang="ko-KR" altLang="en-US" dirty="0"/>
              <a:t>뉴스가치는 일반적으로 </a:t>
            </a:r>
            <a:r>
              <a:rPr lang="ko-KR" altLang="en-US" dirty="0" err="1"/>
              <a:t>영향성</a:t>
            </a:r>
            <a:r>
              <a:rPr lang="en-US" altLang="ko-KR" dirty="0"/>
              <a:t>, </a:t>
            </a:r>
            <a:r>
              <a:rPr lang="ko-KR" altLang="en-US" dirty="0" err="1"/>
              <a:t>시의성</a:t>
            </a:r>
            <a:r>
              <a:rPr lang="en-US" altLang="ko-KR" dirty="0"/>
              <a:t>, </a:t>
            </a:r>
            <a:r>
              <a:rPr lang="ko-KR" altLang="en-US" dirty="0"/>
              <a:t>근접성</a:t>
            </a:r>
            <a:r>
              <a:rPr lang="en-US" altLang="ko-KR" dirty="0"/>
              <a:t>, </a:t>
            </a:r>
            <a:r>
              <a:rPr lang="ko-KR" altLang="en-US" dirty="0" err="1"/>
              <a:t>저명성</a:t>
            </a:r>
            <a:r>
              <a:rPr lang="en-US" altLang="ko-KR" dirty="0"/>
              <a:t>, </a:t>
            </a:r>
            <a:r>
              <a:rPr lang="ko-KR" altLang="en-US" dirty="0" err="1"/>
              <a:t>흥미성</a:t>
            </a:r>
            <a:r>
              <a:rPr lang="ko-KR" altLang="en-US" dirty="0"/>
              <a:t> 등이 있다</a:t>
            </a:r>
            <a:r>
              <a:rPr lang="en-US" altLang="ko-KR" dirty="0"/>
              <a:t>. </a:t>
            </a:r>
            <a:endParaRPr lang="ko-KR" altLang="en-US" dirty="0"/>
          </a:p>
          <a:p>
            <a:pPr fontAlgn="base"/>
            <a:r>
              <a:rPr lang="ko-KR" altLang="en-US" b="1" dirty="0"/>
              <a:t>시의성</a:t>
            </a:r>
            <a:r>
              <a:rPr lang="ko-KR" altLang="en-US" dirty="0"/>
              <a:t>은 사실 발견 또는 사건 발생 후 경과된 시간을 의미한다</a:t>
            </a:r>
            <a:r>
              <a:rPr lang="en-US" altLang="ko-KR" dirty="0"/>
              <a:t>. </a:t>
            </a:r>
            <a:r>
              <a:rPr lang="ko-KR" altLang="en-US" dirty="0"/>
              <a:t>최근에 일어난 것일수록 </a:t>
            </a:r>
            <a:r>
              <a:rPr lang="ko-KR" altLang="en-US" dirty="0" err="1"/>
              <a:t>시의성이</a:t>
            </a:r>
            <a:r>
              <a:rPr lang="ko-KR" altLang="en-US" dirty="0"/>
              <a:t> 크다</a:t>
            </a:r>
            <a:r>
              <a:rPr lang="en-US" altLang="ko-KR" dirty="0"/>
              <a:t>. </a:t>
            </a:r>
            <a:r>
              <a:rPr lang="ko-KR" altLang="en-US" b="1" dirty="0"/>
              <a:t>근접성</a:t>
            </a:r>
            <a:r>
              <a:rPr lang="ko-KR" altLang="en-US" dirty="0"/>
              <a:t>은 사실이나 사건이 일어난 지역과 뉴스를 보도하는 지역의 거리 정도를 나타내며</a:t>
            </a:r>
            <a:r>
              <a:rPr lang="en-US" altLang="ko-KR" dirty="0"/>
              <a:t>, </a:t>
            </a:r>
            <a:r>
              <a:rPr lang="ko-KR" altLang="en-US" b="1" dirty="0"/>
              <a:t>저명성</a:t>
            </a:r>
            <a:r>
              <a:rPr lang="ko-KR" altLang="en-US" dirty="0"/>
              <a:t>은 사건 당사자의 유명한 정도를 말한다</a:t>
            </a:r>
            <a:r>
              <a:rPr lang="en-US" altLang="ko-KR" dirty="0"/>
              <a:t>. </a:t>
            </a:r>
            <a:r>
              <a:rPr lang="ko-KR" altLang="en-US" dirty="0"/>
              <a:t>영향성은 특정 사건이 사회구성원들에게 끼치는 영향력의 정도</a:t>
            </a:r>
            <a:r>
              <a:rPr lang="en-US" altLang="ko-KR" dirty="0"/>
              <a:t>, </a:t>
            </a:r>
            <a:r>
              <a:rPr lang="ko-KR" altLang="en-US" dirty="0"/>
              <a:t>영향을 받는 사람의 수를 의미한다</a:t>
            </a:r>
            <a:r>
              <a:rPr lang="en-US" altLang="ko-KR" dirty="0"/>
              <a:t>. </a:t>
            </a:r>
            <a:r>
              <a:rPr lang="ko-KR" altLang="en-US" b="1" dirty="0"/>
              <a:t>흥미성</a:t>
            </a:r>
            <a:r>
              <a:rPr lang="ko-KR" altLang="en-US" dirty="0"/>
              <a:t>은 사람들의 흥미에 가치를 두는 것으로 평소에 일어날 확률이 적은 </a:t>
            </a:r>
            <a:r>
              <a:rPr lang="ko-KR" altLang="en-US" dirty="0" err="1"/>
              <a:t>신기성</a:t>
            </a:r>
            <a:r>
              <a:rPr lang="en-US" altLang="ko-KR" dirty="0"/>
              <a:t>, </a:t>
            </a:r>
            <a:r>
              <a:rPr lang="ko-KR" altLang="en-US" dirty="0"/>
              <a:t>사건을 둘러싼 사람들의 갈등의 정도를 보는 </a:t>
            </a:r>
            <a:r>
              <a:rPr lang="ko-KR" altLang="en-US" b="1" dirty="0" err="1"/>
              <a:t>갈등성</a:t>
            </a:r>
            <a:r>
              <a:rPr lang="ko-KR" altLang="en-US" dirty="0"/>
              <a:t> 등이 포함된다</a:t>
            </a:r>
            <a:r>
              <a:rPr lang="en-US" altLang="ko-KR" dirty="0"/>
              <a:t>.</a:t>
            </a:r>
            <a:endParaRPr lang="ko-KR" altLang="en-US" dirty="0"/>
          </a:p>
          <a:p>
            <a:pPr marL="0" indent="0" fontAlgn="base">
              <a:buNone/>
            </a:pP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900574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836712"/>
            <a:ext cx="7696200" cy="5112568"/>
          </a:xfrm>
          <a:ln>
            <a:solidFill>
              <a:schemeClr val="tx1"/>
            </a:solidFill>
          </a:ln>
        </p:spPr>
        <p:txBody>
          <a:bodyPr anchor="b">
            <a:normAutofit/>
          </a:bodyPr>
          <a:lstStyle/>
          <a:p>
            <a:pPr eaLnBrk="1" hangingPunct="1">
              <a:lnSpc>
                <a:spcPct val="90000"/>
              </a:lnSpc>
            </a:pPr>
            <a:endParaRPr lang="en-US" altLang="ko-KR" sz="2400" dirty="0" smtClean="0">
              <a:latin typeface="휴먼모음T" pitchFamily="18" charset="-127"/>
              <a:ea typeface="휴먼모음T" pitchFamily="18" charset="-127"/>
            </a:endParaRPr>
          </a:p>
          <a:p>
            <a:pPr marL="0" indent="0" eaLnBrk="1" hangingPunct="1">
              <a:lnSpc>
                <a:spcPct val="90000"/>
              </a:lnSpc>
              <a:buNone/>
            </a:pPr>
            <a:endParaRPr lang="ko-KR" altLang="en-US" dirty="0" smtClean="0">
              <a:latin typeface="휴먼모음T" pitchFamily="18" charset="-127"/>
              <a:ea typeface="휴먼모음T" pitchFamily="18" charset="-127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ko-KR" altLang="en-US" dirty="0" smtClean="0">
              <a:latin typeface="휴먼모음T" pitchFamily="18" charset="-127"/>
              <a:ea typeface="휴먼모음T" pitchFamily="18" charset="-127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ko-KR" altLang="en-US" dirty="0" smtClean="0">
                <a:latin typeface="휴먼모음T" pitchFamily="18" charset="-127"/>
                <a:ea typeface="휴먼모음T" pitchFamily="18" charset="-127"/>
              </a:rPr>
              <a:t>                    </a:t>
            </a:r>
            <a:endParaRPr lang="en-US" altLang="ko-KR" dirty="0" smtClean="0"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>
          <a:xfrm>
            <a:off x="690325" y="0"/>
            <a:ext cx="7472386" cy="1000132"/>
          </a:xfrm>
        </p:spPr>
        <p:txBody>
          <a:bodyPr>
            <a:normAutofit/>
          </a:bodyPr>
          <a:lstStyle/>
          <a:p>
            <a:r>
              <a:rPr lang="ko-KR" altLang="en-US" dirty="0" smtClean="0"/>
              <a:t>뉴스가치</a:t>
            </a:r>
            <a:endParaRPr lang="ko-KR" altLang="en-US" dirty="0"/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4213" y="836712"/>
            <a:ext cx="6840115" cy="55446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549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2"/>
          <p:cNvSpPr>
            <a:spLocks noGrp="1"/>
          </p:cNvSpPr>
          <p:nvPr>
            <p:ph type="title"/>
          </p:nvPr>
        </p:nvSpPr>
        <p:spPr>
          <a:xfrm>
            <a:off x="690325" y="0"/>
            <a:ext cx="7472386" cy="1000132"/>
          </a:xfrm>
        </p:spPr>
        <p:txBody>
          <a:bodyPr>
            <a:normAutofit/>
          </a:bodyPr>
          <a:lstStyle/>
          <a:p>
            <a:r>
              <a:rPr lang="ko-KR" altLang="en-US" dirty="0" smtClean="0"/>
              <a:t>오늘의 뉴스 속 뉴스가치</a:t>
            </a:r>
            <a:endParaRPr lang="ko-KR" altLang="en-US" dirty="0"/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467544" y="67821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11267" name="_x122310496" descr="EMB00001f688bac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268760"/>
            <a:ext cx="2880320" cy="45502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428254" y="822226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11269" name="_x122301616" descr="EMB00001f688bb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7025" y="1279426"/>
            <a:ext cx="3121025" cy="1085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19885" y="693841"/>
            <a:ext cx="12002353" cy="5970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11271" name="_x122932512" descr="EMB00001f688bb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7025" y="2509292"/>
            <a:ext cx="2913071" cy="15065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2186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2"/>
          <p:cNvSpPr>
            <a:spLocks noGrp="1"/>
          </p:cNvSpPr>
          <p:nvPr>
            <p:ph type="title"/>
          </p:nvPr>
        </p:nvSpPr>
        <p:spPr>
          <a:xfrm>
            <a:off x="690325" y="0"/>
            <a:ext cx="7472386" cy="1000132"/>
          </a:xfrm>
        </p:spPr>
        <p:txBody>
          <a:bodyPr>
            <a:normAutofit/>
          </a:bodyPr>
          <a:lstStyle/>
          <a:p>
            <a:r>
              <a:rPr lang="ko-KR" altLang="en-US" dirty="0" smtClean="0"/>
              <a:t>오늘의 뉴스 속 뉴스가치</a:t>
            </a:r>
            <a:endParaRPr lang="ko-KR" altLang="en-US" dirty="0"/>
          </a:p>
        </p:txBody>
      </p:sp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 smtClean="0"/>
              <a:t>주어진 글을 읽고 </a:t>
            </a:r>
            <a:endParaRPr lang="ko-KR" altLang="en-US" dirty="0"/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685" y="996708"/>
            <a:ext cx="8582025" cy="5191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4463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3"/>
          <p:cNvSpPr>
            <a:spLocks noGrp="1" noChangeArrowheads="1"/>
          </p:cNvSpPr>
          <p:nvPr>
            <p:ph idx="1"/>
          </p:nvPr>
        </p:nvSpPr>
        <p:spPr>
          <a:xfrm>
            <a:off x="684213" y="1484313"/>
            <a:ext cx="7696200" cy="4392612"/>
          </a:xfrm>
          <a:ln>
            <a:solidFill>
              <a:schemeClr val="tx1"/>
            </a:solidFill>
          </a:ln>
        </p:spPr>
        <p:txBody>
          <a:bodyPr/>
          <a:lstStyle/>
          <a:p>
            <a:pPr eaLnBrk="1" hangingPunct="1">
              <a:lnSpc>
                <a:spcPct val="90000"/>
              </a:lnSpc>
            </a:pPr>
            <a:endParaRPr lang="en-US" altLang="ko-KR" sz="2400" dirty="0" smtClean="0">
              <a:latin typeface="휴먼모음T" pitchFamily="18" charset="-127"/>
              <a:ea typeface="휴먼모음T" pitchFamily="18" charset="-127"/>
            </a:endParaRPr>
          </a:p>
          <a:p>
            <a:pPr eaLnBrk="1" hangingPunct="1">
              <a:lnSpc>
                <a:spcPct val="90000"/>
              </a:lnSpc>
            </a:pPr>
            <a:r>
              <a:rPr lang="en-US" altLang="ko-KR" dirty="0" smtClean="0">
                <a:latin typeface="휴먼모음T" pitchFamily="18" charset="-127"/>
                <a:ea typeface="휴먼모음T" pitchFamily="18" charset="-127"/>
              </a:rPr>
              <a:t>Hope </a:t>
            </a:r>
            <a:r>
              <a:rPr lang="ko-KR" altLang="en-US" dirty="0" smtClean="0">
                <a:latin typeface="휴먼모음T" pitchFamily="18" charset="-127"/>
                <a:ea typeface="휴먼모음T" pitchFamily="18" charset="-127"/>
              </a:rPr>
              <a:t>자신의 소망을 늘 생각해보세요</a:t>
            </a:r>
            <a:endParaRPr lang="en-US" altLang="ko-KR" dirty="0" smtClean="0">
              <a:latin typeface="휴먼모음T" pitchFamily="18" charset="-127"/>
              <a:ea typeface="휴먼모음T" pitchFamily="18" charset="-127"/>
            </a:endParaRPr>
          </a:p>
          <a:p>
            <a:pPr eaLnBrk="1" hangingPunct="1">
              <a:lnSpc>
                <a:spcPct val="90000"/>
              </a:lnSpc>
            </a:pPr>
            <a:r>
              <a:rPr lang="en-US" altLang="ko-KR" dirty="0" smtClean="0">
                <a:latin typeface="휴먼모음T" pitchFamily="18" charset="-127"/>
                <a:ea typeface="휴먼모음T" pitchFamily="18" charset="-127"/>
              </a:rPr>
              <a:t>Will  </a:t>
            </a:r>
            <a:r>
              <a:rPr lang="ko-KR" altLang="en-US" dirty="0" smtClean="0">
                <a:latin typeface="휴먼모음T" pitchFamily="18" charset="-127"/>
                <a:ea typeface="휴먼모음T" pitchFamily="18" charset="-127"/>
              </a:rPr>
              <a:t>여러분들만의 멋진 비전을 세우세요</a:t>
            </a:r>
            <a:r>
              <a:rPr lang="en-US" altLang="ko-KR" dirty="0" smtClean="0">
                <a:latin typeface="휴먼모음T" pitchFamily="18" charset="-127"/>
                <a:ea typeface="휴먼모음T" pitchFamily="18" charset="-127"/>
              </a:rPr>
              <a:t> </a:t>
            </a:r>
          </a:p>
          <a:p>
            <a:pPr eaLnBrk="1" hangingPunct="1">
              <a:lnSpc>
                <a:spcPct val="90000"/>
              </a:lnSpc>
            </a:pPr>
            <a:r>
              <a:rPr lang="en-US" altLang="ko-KR" dirty="0" smtClean="0">
                <a:latin typeface="휴먼모음T" pitchFamily="18" charset="-127"/>
                <a:ea typeface="휴먼모음T" pitchFamily="18" charset="-127"/>
              </a:rPr>
              <a:t>Have </a:t>
            </a:r>
            <a:r>
              <a:rPr lang="ko-KR" altLang="en-US" dirty="0" smtClean="0">
                <a:latin typeface="휴먼모음T" pitchFamily="18" charset="-127"/>
                <a:ea typeface="휴먼모음T" pitchFamily="18" charset="-127"/>
              </a:rPr>
              <a:t>여러분은 학생으로서의 자질을 이미            </a:t>
            </a:r>
            <a:endParaRPr lang="en-US" altLang="ko-KR" dirty="0" smtClean="0">
              <a:latin typeface="휴먼모음T" pitchFamily="18" charset="-127"/>
              <a:ea typeface="휴먼모음T" pitchFamily="18" charset="-127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ko-KR" dirty="0" smtClean="0">
                <a:latin typeface="휴먼모음T" pitchFamily="18" charset="-127"/>
                <a:ea typeface="휴먼모음T" pitchFamily="18" charset="-127"/>
              </a:rPr>
              <a:t>       </a:t>
            </a:r>
            <a:r>
              <a:rPr lang="ko-KR" altLang="en-US" dirty="0" smtClean="0">
                <a:latin typeface="휴먼모음T" pitchFamily="18" charset="-127"/>
                <a:ea typeface="휴먼모음T" pitchFamily="18" charset="-127"/>
              </a:rPr>
              <a:t>지니고 있습니다</a:t>
            </a:r>
            <a:r>
              <a:rPr lang="en-US" altLang="ko-KR" dirty="0" smtClean="0">
                <a:latin typeface="휴먼모음T" pitchFamily="18" charset="-127"/>
                <a:ea typeface="휴먼모음T" pitchFamily="18" charset="-127"/>
              </a:rPr>
              <a:t>.</a:t>
            </a:r>
            <a:r>
              <a:rPr lang="ko-KR" altLang="en-US" dirty="0" smtClean="0">
                <a:latin typeface="휴먼모음T" pitchFamily="18" charset="-127"/>
                <a:ea typeface="휴먼모음T" pitchFamily="18" charset="-127"/>
              </a:rPr>
              <a:t> </a:t>
            </a:r>
            <a:endParaRPr lang="en-US" altLang="ko-KR" dirty="0" smtClean="0">
              <a:latin typeface="휴먼모음T" pitchFamily="18" charset="-127"/>
              <a:ea typeface="휴먼모음T" pitchFamily="18" charset="-127"/>
            </a:endParaRPr>
          </a:p>
          <a:p>
            <a:pPr eaLnBrk="1" hangingPunct="1">
              <a:lnSpc>
                <a:spcPct val="90000"/>
              </a:lnSpc>
            </a:pPr>
            <a:r>
              <a:rPr lang="en-US" altLang="ko-KR" dirty="0" smtClean="0">
                <a:latin typeface="휴먼모음T" pitchFamily="18" charset="-127"/>
                <a:ea typeface="휴먼모음T" pitchFamily="18" charset="-127"/>
              </a:rPr>
              <a:t>Can</a:t>
            </a:r>
            <a:r>
              <a:rPr lang="ko-KR" altLang="en-US" dirty="0" smtClean="0">
                <a:latin typeface="휴먼모음T" pitchFamily="18" charset="-127"/>
                <a:ea typeface="휴먼모음T" pitchFamily="18" charset="-127"/>
              </a:rPr>
              <a:t>  여러분의 능력이라면 충분히 할 수         </a:t>
            </a:r>
            <a:endParaRPr lang="en-US" altLang="ko-KR" dirty="0" smtClean="0">
              <a:latin typeface="휴먼모음T" pitchFamily="18" charset="-127"/>
              <a:ea typeface="휴먼모음T" pitchFamily="18" charset="-127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ko-KR" dirty="0" smtClean="0">
                <a:latin typeface="휴먼모음T" pitchFamily="18" charset="-127"/>
                <a:ea typeface="휴먼모음T" pitchFamily="18" charset="-127"/>
              </a:rPr>
              <a:t>       </a:t>
            </a:r>
            <a:r>
              <a:rPr lang="ko-KR" altLang="en-US" dirty="0" smtClean="0">
                <a:latin typeface="휴먼모음T" pitchFamily="18" charset="-127"/>
                <a:ea typeface="휴먼모음T" pitchFamily="18" charset="-127"/>
              </a:rPr>
              <a:t>있습니다</a:t>
            </a:r>
            <a:r>
              <a:rPr lang="en-US" altLang="ko-KR" dirty="0" smtClean="0">
                <a:latin typeface="휴먼모음T" pitchFamily="18" charset="-127"/>
                <a:ea typeface="휴먼모음T" pitchFamily="18" charset="-127"/>
              </a:rPr>
              <a:t>.</a:t>
            </a:r>
          </a:p>
          <a:p>
            <a:pPr eaLnBrk="1" hangingPunct="1">
              <a:lnSpc>
                <a:spcPct val="90000"/>
              </a:lnSpc>
            </a:pPr>
            <a:r>
              <a:rPr lang="en-US" altLang="ko-KR" dirty="0" smtClean="0">
                <a:latin typeface="휴먼모음T" pitchFamily="18" charset="-127"/>
                <a:ea typeface="휴먼모음T" pitchFamily="18" charset="-127"/>
              </a:rPr>
              <a:t>Do   </a:t>
            </a:r>
            <a:r>
              <a:rPr lang="ko-KR" altLang="en-US" dirty="0" smtClean="0">
                <a:latin typeface="휴먼모음T" pitchFamily="18" charset="-127"/>
                <a:ea typeface="휴먼모음T" pitchFamily="18" charset="-127"/>
              </a:rPr>
              <a:t>여러분은 지금도 잘하고 있습니다</a:t>
            </a:r>
            <a:r>
              <a:rPr lang="en-US" altLang="ko-KR" dirty="0" smtClean="0">
                <a:latin typeface="휴먼모음T" pitchFamily="18" charset="-127"/>
                <a:ea typeface="휴먼모음T" pitchFamily="18" charset="-127"/>
              </a:rPr>
              <a:t>.</a:t>
            </a: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574675" y="620688"/>
            <a:ext cx="8569325" cy="936625"/>
          </a:xfrm>
          <a:prstGeom prst="rect">
            <a:avLst/>
          </a:prstGeom>
        </p:spPr>
        <p:txBody>
          <a:bodyPr anchor="ctr">
            <a:normAutofit/>
            <a:scene3d>
              <a:camera prst="orthographicFront" fov="0">
                <a:rot lat="0" lon="0" rev="0"/>
              </a:camera>
              <a:lightRig rig="glow" dir="t">
                <a:rot lat="0" lon="0" rev="4500000"/>
              </a:lightRig>
            </a:scene3d>
            <a:sp3d prstMaterial="matte">
              <a:contourClr>
                <a:schemeClr val="accent1">
                  <a:alpha val="95000"/>
                </a:schemeClr>
              </a:contourClr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kumimoji="0" lang="ko-KR" altLang="en-US" sz="4000" b="1" spc="50" dirty="0">
                <a:ln>
                  <a:noFill/>
                  <a:prstDash val="solid"/>
                </a:ln>
                <a:solidFill>
                  <a:srgbClr val="FFFF00"/>
                </a:solidFill>
                <a:effectLst>
                  <a:outerShdw blurRad="50800" dist="50800" dir="5400000" algn="tl" rotWithShape="0">
                    <a:srgbClr val="000000">
                      <a:alpha val="43137"/>
                    </a:srgbClr>
                  </a:outerShdw>
                </a:effectLst>
                <a:latin typeface="휴먼모음T" pitchFamily="18" charset="-127"/>
                <a:ea typeface="휴먼모음T" pitchFamily="18" charset="-127"/>
                <a:cs typeface="+mj-cs"/>
              </a:rPr>
              <a:t>자기를 믿으세요</a:t>
            </a:r>
          </a:p>
        </p:txBody>
      </p:sp>
    </p:spTree>
    <p:extLst>
      <p:ext uri="{BB962C8B-B14F-4D97-AF65-F5344CB8AC3E}">
        <p14:creationId xmlns:p14="http://schemas.microsoft.com/office/powerpoint/2010/main" val="2597689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836712"/>
            <a:ext cx="7696200" cy="5112568"/>
          </a:xfrm>
          <a:ln>
            <a:solidFill>
              <a:schemeClr val="tx1"/>
            </a:solidFill>
          </a:ln>
        </p:spPr>
        <p:txBody>
          <a:bodyPr anchor="b">
            <a:normAutofit fontScale="77500" lnSpcReduction="20000"/>
          </a:bodyPr>
          <a:lstStyle/>
          <a:p>
            <a:pPr marL="0" indent="0" eaLnBrk="1" hangingPunct="1">
              <a:lnSpc>
                <a:spcPct val="90000"/>
              </a:lnSpc>
              <a:buNone/>
            </a:pPr>
            <a:endParaRPr lang="en-US" altLang="ko-KR" sz="4300" dirty="0" smtClean="0">
              <a:latin typeface="휴먼모음T" pitchFamily="18" charset="-127"/>
              <a:ea typeface="휴먼모음T" pitchFamily="18" charset="-127"/>
            </a:endParaRPr>
          </a:p>
          <a:p>
            <a:pPr>
              <a:lnSpc>
                <a:spcPct val="90000"/>
              </a:lnSpc>
            </a:pPr>
            <a:r>
              <a:rPr lang="ko-KR" altLang="en-US" sz="4300" dirty="0" smtClean="0">
                <a:latin typeface="휴먼모음T" pitchFamily="18" charset="-127"/>
                <a:ea typeface="휴먼모음T" pitchFamily="18" charset="-127"/>
              </a:rPr>
              <a:t>몇 </a:t>
            </a:r>
            <a:r>
              <a:rPr lang="ko-KR" altLang="en-US" sz="4300" dirty="0" err="1" smtClean="0">
                <a:latin typeface="휴먼모음T" pitchFamily="18" charset="-127"/>
                <a:ea typeface="휴먼모음T" pitchFamily="18" charset="-127"/>
              </a:rPr>
              <a:t>십년</a:t>
            </a:r>
            <a:r>
              <a:rPr lang="ko-KR" altLang="en-US" sz="4300" dirty="0" smtClean="0">
                <a:latin typeface="휴먼모음T" pitchFamily="18" charset="-127"/>
                <a:ea typeface="휴먼모음T" pitchFamily="18" charset="-127"/>
              </a:rPr>
              <a:t> </a:t>
            </a:r>
            <a:r>
              <a:rPr lang="ko-KR" altLang="en-US" sz="4300" dirty="0">
                <a:latin typeface="휴먼모음T" pitchFamily="18" charset="-127"/>
                <a:ea typeface="휴먼모음T" pitchFamily="18" charset="-127"/>
              </a:rPr>
              <a:t>후 </a:t>
            </a:r>
            <a:r>
              <a:rPr lang="ko-KR" altLang="en-US" sz="4300" dirty="0" err="1">
                <a:latin typeface="휴먼모음T" pitchFamily="18" charset="-127"/>
                <a:ea typeface="휴먼모음T" pitchFamily="18" charset="-127"/>
              </a:rPr>
              <a:t>우리반에서</a:t>
            </a:r>
            <a:r>
              <a:rPr lang="ko-KR" altLang="en-US" sz="4300" dirty="0">
                <a:latin typeface="휴먼모음T" pitchFamily="18" charset="-127"/>
                <a:ea typeface="휴먼모음T" pitchFamily="18" charset="-127"/>
              </a:rPr>
              <a:t> 가장 뉴스에 먼저 나올 것 같은 사람은</a:t>
            </a:r>
            <a:r>
              <a:rPr lang="en-US" altLang="ko-KR" sz="4300" dirty="0" smtClean="0">
                <a:latin typeface="휴먼모음T" pitchFamily="18" charset="-127"/>
                <a:ea typeface="휴먼모음T" pitchFamily="18" charset="-127"/>
              </a:rPr>
              <a:t>?</a:t>
            </a:r>
          </a:p>
          <a:p>
            <a:pPr eaLnBrk="1" hangingPunct="1">
              <a:lnSpc>
                <a:spcPct val="90000"/>
              </a:lnSpc>
            </a:pPr>
            <a:r>
              <a:rPr lang="ko-KR" altLang="en-US" sz="4300" dirty="0" smtClean="0">
                <a:latin typeface="휴먼모음T" pitchFamily="18" charset="-127"/>
                <a:ea typeface="휴먼모음T" pitchFamily="18" charset="-127"/>
              </a:rPr>
              <a:t>종이신문을 가장 많이 볼 것 같은 사람은</a:t>
            </a:r>
            <a:r>
              <a:rPr lang="en-US" altLang="ko-KR" sz="4300" dirty="0" smtClean="0">
                <a:latin typeface="휴먼모음T" pitchFamily="18" charset="-127"/>
                <a:ea typeface="휴먼모음T" pitchFamily="18" charset="-127"/>
              </a:rPr>
              <a:t>?</a:t>
            </a:r>
          </a:p>
          <a:p>
            <a:pPr eaLnBrk="1" hangingPunct="1">
              <a:lnSpc>
                <a:spcPct val="90000"/>
              </a:lnSpc>
            </a:pPr>
            <a:r>
              <a:rPr lang="ko-KR" altLang="en-US" sz="4300" dirty="0" smtClean="0">
                <a:latin typeface="휴먼모음T" pitchFamily="18" charset="-127"/>
                <a:ea typeface="휴먼모음T" pitchFamily="18" charset="-127"/>
              </a:rPr>
              <a:t>뉴스 보는 것이 취미일 것 같은 사람은</a:t>
            </a:r>
            <a:r>
              <a:rPr lang="en-US" altLang="ko-KR" sz="4300" dirty="0" smtClean="0">
                <a:latin typeface="휴먼모음T" pitchFamily="18" charset="-127"/>
                <a:ea typeface="휴먼모음T" pitchFamily="18" charset="-127"/>
              </a:rPr>
              <a:t>?</a:t>
            </a:r>
          </a:p>
          <a:p>
            <a:pPr eaLnBrk="1" hangingPunct="1">
              <a:lnSpc>
                <a:spcPct val="90000"/>
              </a:lnSpc>
            </a:pPr>
            <a:r>
              <a:rPr lang="ko-KR" altLang="en-US" sz="4300" dirty="0" smtClean="0">
                <a:latin typeface="휴먼모음T" pitchFamily="18" charset="-127"/>
                <a:ea typeface="휴먼모음T" pitchFamily="18" charset="-127"/>
              </a:rPr>
              <a:t>연예뉴스 엄청 볼 것 같은 사람은</a:t>
            </a:r>
            <a:r>
              <a:rPr lang="en-US" altLang="ko-KR" sz="4300" dirty="0" smtClean="0">
                <a:latin typeface="휴먼모음T" pitchFamily="18" charset="-127"/>
                <a:ea typeface="휴먼모음T" pitchFamily="18" charset="-127"/>
              </a:rPr>
              <a:t>?</a:t>
            </a:r>
          </a:p>
          <a:p>
            <a:pPr eaLnBrk="1" hangingPunct="1">
              <a:lnSpc>
                <a:spcPct val="90000"/>
              </a:lnSpc>
            </a:pPr>
            <a:r>
              <a:rPr lang="ko-KR" altLang="en-US" sz="4300" dirty="0" smtClean="0">
                <a:latin typeface="휴먼모음T" pitchFamily="18" charset="-127"/>
                <a:ea typeface="휴먼모음T" pitchFamily="18" charset="-127"/>
              </a:rPr>
              <a:t>연예뉴스보다 시사뉴스 더 많이 볼 것 같은 사람은</a:t>
            </a:r>
            <a:r>
              <a:rPr lang="en-US" altLang="ko-KR" sz="4300" dirty="0" smtClean="0">
                <a:latin typeface="휴먼모음T" pitchFamily="18" charset="-127"/>
                <a:ea typeface="휴먼모음T" pitchFamily="18" charset="-127"/>
              </a:rPr>
              <a:t>?</a:t>
            </a:r>
          </a:p>
          <a:p>
            <a:pPr eaLnBrk="1" hangingPunct="1">
              <a:lnSpc>
                <a:spcPct val="90000"/>
              </a:lnSpc>
            </a:pPr>
            <a:r>
              <a:rPr lang="ko-KR" altLang="en-US" sz="4300" dirty="0" err="1" smtClean="0">
                <a:latin typeface="휴먼모음T" pitchFamily="18" charset="-127"/>
                <a:ea typeface="휴먼모음T" pitchFamily="18" charset="-127"/>
              </a:rPr>
              <a:t>낚시성</a:t>
            </a:r>
            <a:r>
              <a:rPr lang="ko-KR" altLang="en-US" sz="4300" dirty="0" smtClean="0">
                <a:latin typeface="휴먼모음T" pitchFamily="18" charset="-127"/>
                <a:ea typeface="휴먼모음T" pitchFamily="18" charset="-127"/>
              </a:rPr>
              <a:t> 제목에 매일 낚일 것 같은 사람은</a:t>
            </a:r>
            <a:r>
              <a:rPr lang="en-US" altLang="ko-KR" sz="4300" dirty="0" smtClean="0">
                <a:latin typeface="휴먼모음T" pitchFamily="18" charset="-127"/>
                <a:ea typeface="휴먼모음T" pitchFamily="18" charset="-127"/>
              </a:rPr>
              <a:t>?</a:t>
            </a:r>
          </a:p>
          <a:p>
            <a:pPr eaLnBrk="1" hangingPunct="1">
              <a:lnSpc>
                <a:spcPct val="90000"/>
              </a:lnSpc>
            </a:pPr>
            <a:r>
              <a:rPr lang="ko-KR" altLang="en-US" sz="4300" dirty="0" smtClean="0">
                <a:latin typeface="휴먼모음T" pitchFamily="18" charset="-127"/>
                <a:ea typeface="휴먼모음T" pitchFamily="18" charset="-127"/>
              </a:rPr>
              <a:t>뉴스에 </a:t>
            </a:r>
            <a:r>
              <a:rPr lang="ko-KR" altLang="en-US" sz="4300" dirty="0" err="1" smtClean="0">
                <a:latin typeface="휴먼모음T" pitchFamily="18" charset="-127"/>
                <a:ea typeface="휴먼모음T" pitchFamily="18" charset="-127"/>
              </a:rPr>
              <a:t>댓글</a:t>
            </a:r>
            <a:r>
              <a:rPr lang="ko-KR" altLang="en-US" sz="4300" dirty="0" smtClean="0">
                <a:latin typeface="휴먼모음T" pitchFamily="18" charset="-127"/>
                <a:ea typeface="휴먼모음T" pitchFamily="18" charset="-127"/>
              </a:rPr>
              <a:t> 가장 많이 </a:t>
            </a:r>
            <a:r>
              <a:rPr lang="ko-KR" altLang="en-US" sz="4300" dirty="0" err="1" smtClean="0">
                <a:latin typeface="휴먼모음T" pitchFamily="18" charset="-127"/>
                <a:ea typeface="휴먼모음T" pitchFamily="18" charset="-127"/>
              </a:rPr>
              <a:t>달것</a:t>
            </a:r>
            <a:r>
              <a:rPr lang="ko-KR" altLang="en-US" sz="4300" dirty="0" smtClean="0">
                <a:latin typeface="휴먼모음T" pitchFamily="18" charset="-127"/>
                <a:ea typeface="휴먼모음T" pitchFamily="18" charset="-127"/>
              </a:rPr>
              <a:t> 같은 사람은</a:t>
            </a:r>
            <a:r>
              <a:rPr lang="en-US" altLang="ko-KR" sz="4300" dirty="0" smtClean="0">
                <a:latin typeface="휴먼모음T" pitchFamily="18" charset="-127"/>
                <a:ea typeface="휴먼모음T" pitchFamily="18" charset="-127"/>
              </a:rPr>
              <a:t>?</a:t>
            </a:r>
          </a:p>
          <a:p>
            <a:pPr eaLnBrk="1" hangingPunct="1">
              <a:lnSpc>
                <a:spcPct val="90000"/>
              </a:lnSpc>
            </a:pPr>
            <a:r>
              <a:rPr lang="ko-KR" altLang="en-US" sz="4300" dirty="0" smtClean="0">
                <a:latin typeface="휴먼모음T" pitchFamily="18" charset="-127"/>
                <a:ea typeface="휴먼모음T" pitchFamily="18" charset="-127"/>
              </a:rPr>
              <a:t>뉴스를 잘 만들 것 같은 사람은</a:t>
            </a:r>
            <a:r>
              <a:rPr lang="en-US" altLang="ko-KR" sz="4300" dirty="0" smtClean="0">
                <a:latin typeface="휴먼모음T" pitchFamily="18" charset="-127"/>
                <a:ea typeface="휴먼모음T" pitchFamily="18" charset="-127"/>
              </a:rPr>
              <a:t>?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ko-KR" altLang="en-US" dirty="0" smtClean="0">
                <a:latin typeface="휴먼모음T" pitchFamily="18" charset="-127"/>
                <a:ea typeface="휴먼모음T" pitchFamily="18" charset="-127"/>
              </a:rPr>
              <a:t> </a:t>
            </a:r>
            <a:endParaRPr lang="en-US" altLang="ko-KR" dirty="0" smtClean="0">
              <a:latin typeface="휴먼모음T" pitchFamily="18" charset="-127"/>
              <a:ea typeface="휴먼모음T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286279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altLang="ko-KR" dirty="0" smtClean="0"/>
          </a:p>
          <a:p>
            <a:r>
              <a:rPr lang="en-US" altLang="ko-KR" dirty="0"/>
              <a:t> </a:t>
            </a:r>
            <a:r>
              <a:rPr lang="ko-KR" altLang="en-US" dirty="0" smtClean="0"/>
              <a:t>뉴스의 정의</a:t>
            </a:r>
            <a:endParaRPr lang="en-US" altLang="ko-KR" dirty="0" smtClean="0"/>
          </a:p>
          <a:p>
            <a:r>
              <a:rPr lang="en-US" altLang="ko-KR" dirty="0"/>
              <a:t> </a:t>
            </a:r>
            <a:r>
              <a:rPr lang="ko-KR" altLang="en-US" dirty="0" smtClean="0"/>
              <a:t>뉴스를 담고 있는 다양한 미디어들</a:t>
            </a:r>
            <a:r>
              <a:rPr lang="en-US" altLang="ko-KR" dirty="0" smtClean="0"/>
              <a:t> </a:t>
            </a:r>
          </a:p>
          <a:p>
            <a:r>
              <a:rPr lang="en-US" altLang="ko-KR" dirty="0"/>
              <a:t> </a:t>
            </a:r>
            <a:r>
              <a:rPr lang="ko-KR" altLang="en-US" dirty="0" smtClean="0"/>
              <a:t>뉴스가치</a:t>
            </a:r>
            <a:endParaRPr lang="ko-KR" altLang="en-US" dirty="0"/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오늘의 학습주제</a:t>
            </a:r>
            <a:r>
              <a:rPr lang="en-US" altLang="ko-KR" dirty="0" smtClean="0"/>
              <a:t> 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345308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altLang="ko-KR" dirty="0" smtClean="0"/>
          </a:p>
          <a:p>
            <a:r>
              <a:rPr lang="en-US" altLang="ko-KR" dirty="0"/>
              <a:t> </a:t>
            </a:r>
            <a:r>
              <a:rPr lang="ko-KR" altLang="en-US" dirty="0" smtClean="0"/>
              <a:t>내가 생각하는 뉴스란 </a:t>
            </a:r>
            <a:r>
              <a:rPr lang="en-US" altLang="ko-KR" dirty="0" smtClean="0"/>
              <a:t>00</a:t>
            </a:r>
            <a:r>
              <a:rPr lang="ko-KR" altLang="en-US" dirty="0" smtClean="0"/>
              <a:t>이다</a:t>
            </a:r>
            <a:r>
              <a:rPr lang="en-US" altLang="ko-KR" dirty="0" smtClean="0"/>
              <a:t>.</a:t>
            </a:r>
          </a:p>
          <a:p>
            <a:r>
              <a:rPr lang="en-US" altLang="ko-KR" dirty="0"/>
              <a:t> </a:t>
            </a:r>
            <a:r>
              <a:rPr lang="ko-KR" altLang="en-US" dirty="0" smtClean="0"/>
              <a:t>왜냐하면 </a:t>
            </a:r>
            <a:r>
              <a:rPr lang="en-US" altLang="ko-KR" dirty="0" smtClean="0"/>
              <a:t>00</a:t>
            </a:r>
            <a:r>
              <a:rPr lang="ko-KR" altLang="en-US" dirty="0" smtClean="0"/>
              <a:t>이기 때문이다</a:t>
            </a:r>
            <a:r>
              <a:rPr lang="en-US" altLang="ko-KR" dirty="0" smtClean="0"/>
              <a:t>.</a:t>
            </a:r>
          </a:p>
          <a:p>
            <a:r>
              <a:rPr lang="en-US" altLang="ko-KR" dirty="0"/>
              <a:t> </a:t>
            </a:r>
            <a:r>
              <a:rPr lang="ko-KR" altLang="en-US" dirty="0" err="1" smtClean="0"/>
              <a:t>뉴스하면</a:t>
            </a:r>
            <a:r>
              <a:rPr lang="ko-KR" altLang="en-US" dirty="0" smtClean="0"/>
              <a:t> 떠오르는 말들</a:t>
            </a:r>
            <a:r>
              <a:rPr lang="en-US" altLang="ko-KR" dirty="0"/>
              <a:t> </a:t>
            </a:r>
            <a:r>
              <a:rPr lang="en-US" altLang="ko-KR" dirty="0" smtClean="0"/>
              <a:t>(</a:t>
            </a:r>
            <a:r>
              <a:rPr lang="ko-KR" altLang="en-US" dirty="0" smtClean="0"/>
              <a:t>명사</a:t>
            </a:r>
            <a:r>
              <a:rPr lang="en-US" altLang="ko-KR" dirty="0" smtClean="0"/>
              <a:t>,</a:t>
            </a:r>
            <a:r>
              <a:rPr lang="ko-KR" altLang="en-US" dirty="0" smtClean="0"/>
              <a:t>동사</a:t>
            </a:r>
            <a:r>
              <a:rPr lang="en-US" altLang="ko-KR" dirty="0" smtClean="0"/>
              <a:t>,</a:t>
            </a:r>
            <a:r>
              <a:rPr lang="ko-KR" altLang="en-US" dirty="0" smtClean="0"/>
              <a:t>형용사</a:t>
            </a:r>
            <a:r>
              <a:rPr lang="en-US" altLang="ko-KR" dirty="0" smtClean="0"/>
              <a:t>), </a:t>
            </a:r>
            <a:r>
              <a:rPr lang="ko-KR" altLang="en-US" dirty="0" smtClean="0"/>
              <a:t>떠오르는 장면들</a:t>
            </a:r>
            <a:r>
              <a:rPr lang="en-US" altLang="ko-KR" dirty="0" smtClean="0"/>
              <a:t>(</a:t>
            </a:r>
            <a:r>
              <a:rPr lang="ko-KR" altLang="en-US" dirty="0" smtClean="0"/>
              <a:t>예</a:t>
            </a:r>
            <a:r>
              <a:rPr lang="en-US" altLang="ko-KR" dirty="0" smtClean="0"/>
              <a:t>: </a:t>
            </a:r>
            <a:r>
              <a:rPr lang="ko-KR" altLang="en-US" dirty="0" smtClean="0"/>
              <a:t>신문보고 있는 선생님</a:t>
            </a:r>
            <a:r>
              <a:rPr lang="en-US" altLang="ko-KR" dirty="0" smtClean="0"/>
              <a:t>) </a:t>
            </a:r>
            <a:r>
              <a:rPr lang="ko-KR" altLang="en-US" dirty="0" err="1" smtClean="0"/>
              <a:t>활동지</a:t>
            </a:r>
            <a:endParaRPr lang="en-US" altLang="ko-KR" dirty="0" smtClean="0"/>
          </a:p>
          <a:p>
            <a:endParaRPr lang="ko-KR" altLang="en-US" dirty="0"/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뉴스란</a:t>
            </a:r>
            <a:r>
              <a:rPr lang="en-US" altLang="ko-KR" dirty="0" smtClean="0"/>
              <a:t>?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110957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fontAlgn="base">
              <a:buNone/>
            </a:pPr>
            <a:r>
              <a:rPr lang="en-US" altLang="ko-KR" dirty="0" smtClean="0"/>
              <a:t>1 </a:t>
            </a:r>
            <a:r>
              <a:rPr lang="en-US" altLang="ko-KR" dirty="0"/>
              <a:t>. </a:t>
            </a:r>
            <a:r>
              <a:rPr lang="ko-KR" altLang="en-US" dirty="0" smtClean="0"/>
              <a:t>새로운 </a:t>
            </a:r>
            <a:r>
              <a:rPr lang="ko-KR" altLang="en-US" dirty="0"/>
              <a:t>소식을 전하여 주는 방송의 프로그램</a:t>
            </a:r>
            <a:r>
              <a:rPr lang="en-US" altLang="ko-KR" dirty="0" smtClean="0"/>
              <a:t>.</a:t>
            </a:r>
            <a:r>
              <a:rPr lang="ko-KR" altLang="en-US" dirty="0" smtClean="0"/>
              <a:t>예 </a:t>
            </a:r>
            <a:r>
              <a:rPr lang="en-US" altLang="ko-KR" dirty="0" smtClean="0"/>
              <a:t>)</a:t>
            </a:r>
            <a:r>
              <a:rPr lang="ko-KR" altLang="en-US" dirty="0" smtClean="0"/>
              <a:t>북한 </a:t>
            </a:r>
            <a:r>
              <a:rPr lang="ko-KR" altLang="en-US" dirty="0"/>
              <a:t>관련 </a:t>
            </a:r>
            <a:r>
              <a:rPr lang="ko-KR" altLang="en-US" dirty="0" smtClean="0"/>
              <a:t>뉴스</a:t>
            </a:r>
            <a:r>
              <a:rPr lang="en-US" altLang="ko-KR" dirty="0" smtClean="0"/>
              <a:t>, </a:t>
            </a:r>
            <a:r>
              <a:rPr lang="ko-KR" altLang="en-US" dirty="0" smtClean="0"/>
              <a:t>텔레비전 뉴스</a:t>
            </a:r>
            <a:endParaRPr lang="ko-KR" altLang="en-US" dirty="0"/>
          </a:p>
          <a:p>
            <a:pPr marL="0" indent="0" fontAlgn="base">
              <a:buNone/>
            </a:pPr>
            <a:r>
              <a:rPr lang="en-US" altLang="ko-KR" dirty="0"/>
              <a:t>2 . </a:t>
            </a:r>
            <a:r>
              <a:rPr lang="ko-KR" altLang="en-US" dirty="0" smtClean="0"/>
              <a:t>일반에게 </a:t>
            </a:r>
            <a:r>
              <a:rPr lang="ko-KR" altLang="en-US" dirty="0"/>
              <a:t>잘 알려지지 아니한 새로운 </a:t>
            </a:r>
            <a:r>
              <a:rPr lang="ko-KR" altLang="en-US" dirty="0" smtClean="0"/>
              <a:t>소식</a:t>
            </a:r>
            <a:r>
              <a:rPr lang="ko-KR" altLang="en-US" dirty="0"/>
              <a:t> </a:t>
            </a:r>
            <a:r>
              <a:rPr lang="ko-KR" altLang="en-US" dirty="0" smtClean="0"/>
              <a:t>예</a:t>
            </a:r>
            <a:r>
              <a:rPr lang="en-US" altLang="ko-KR" dirty="0" smtClean="0"/>
              <a:t>)</a:t>
            </a:r>
            <a:r>
              <a:rPr lang="ko-KR" altLang="en-US" dirty="0" smtClean="0"/>
              <a:t>제가 </a:t>
            </a:r>
            <a:r>
              <a:rPr lang="ko-KR" altLang="en-US" dirty="0"/>
              <a:t>좋은 뉴스 하나 전해 드리겠습니다</a:t>
            </a:r>
            <a:r>
              <a:rPr lang="en-US" altLang="ko-KR" dirty="0"/>
              <a:t>. </a:t>
            </a:r>
            <a:endParaRPr lang="en-US" altLang="ko-KR" dirty="0" smtClean="0"/>
          </a:p>
          <a:p>
            <a:pPr marL="0" indent="0" fontAlgn="base">
              <a:buNone/>
            </a:pPr>
            <a:r>
              <a:rPr lang="en-US" altLang="ko-KR" dirty="0" smtClean="0"/>
              <a:t>* </a:t>
            </a:r>
            <a:r>
              <a:rPr lang="ko-KR" altLang="en-US" dirty="0" smtClean="0"/>
              <a:t>언론 </a:t>
            </a:r>
            <a:r>
              <a:rPr lang="en-US" altLang="ko-KR" dirty="0" smtClean="0"/>
              <a:t>: </a:t>
            </a:r>
            <a:r>
              <a:rPr lang="ko-KR" altLang="en-US" dirty="0" smtClean="0"/>
              <a:t>신문</a:t>
            </a:r>
            <a:r>
              <a:rPr lang="en-US" altLang="ko-KR" dirty="0" smtClean="0"/>
              <a:t>,</a:t>
            </a:r>
            <a:r>
              <a:rPr lang="ko-KR" altLang="en-US" dirty="0" smtClean="0"/>
              <a:t>방송</a:t>
            </a:r>
            <a:r>
              <a:rPr lang="en-US" altLang="ko-KR" dirty="0" smtClean="0"/>
              <a:t>,</a:t>
            </a:r>
            <a:r>
              <a:rPr lang="ko-KR" altLang="en-US" dirty="0" smtClean="0"/>
              <a:t>라디오</a:t>
            </a:r>
            <a:r>
              <a:rPr lang="en-US" altLang="ko-KR" dirty="0" smtClean="0"/>
              <a:t>, </a:t>
            </a:r>
            <a:r>
              <a:rPr lang="ko-KR" altLang="en-US" dirty="0" smtClean="0"/>
              <a:t>인터넷 등의 매체를 통해 어떤 사실을 알리거나 특정 문제에 대한 여론을 형성하는 활동</a:t>
            </a:r>
            <a:endParaRPr lang="ko-KR" altLang="en-US" dirty="0"/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뉴스의 사전적 의미</a:t>
            </a:r>
            <a:r>
              <a:rPr lang="en-US" altLang="ko-KR" dirty="0" smtClean="0"/>
              <a:t> </a:t>
            </a:r>
            <a:endParaRPr lang="ko-KR" altLang="en-US" dirty="0"/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71415" tIns="95220" rIns="23805" bIns="57132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o-KR" altLang="ko-KR" sz="1100" b="1" i="0" u="none" strike="noStrike" cap="none" normalizeH="0" baseline="0" smtClean="0">
                <a:ln>
                  <a:noFill/>
                </a:ln>
                <a:solidFill>
                  <a:srgbClr val="3862AC"/>
                </a:solidFill>
                <a:effectLst/>
                <a:latin typeface="새굴림" panose="02030600000101010101" pitchFamily="18" charset="-127"/>
                <a:ea typeface="새굴림" panose="02030600000101010101" pitchFamily="18" charset="-127"/>
              </a:rPr>
              <a:t>명사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152400" y="1524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71415" tIns="95220" rIns="23805" bIns="57132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o-KR" altLang="ko-KR" sz="1100" b="1" i="0" u="none" strike="noStrike" cap="none" normalizeH="0" baseline="0" smtClean="0">
                <a:ln>
                  <a:noFill/>
                </a:ln>
                <a:solidFill>
                  <a:srgbClr val="3862AC"/>
                </a:solidFill>
                <a:effectLst/>
                <a:latin typeface="새굴림" panose="02030600000101010101" pitchFamily="18" charset="-127"/>
                <a:ea typeface="새굴림" panose="02030600000101010101" pitchFamily="18" charset="-127"/>
              </a:rPr>
              <a:t>명사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304800" y="3048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71415" tIns="95220" rIns="23805" bIns="57132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o-KR" altLang="ko-KR" sz="1100" b="1" i="0" u="none" strike="noStrike" cap="none" normalizeH="0" baseline="0" smtClean="0">
                <a:ln>
                  <a:noFill/>
                </a:ln>
                <a:solidFill>
                  <a:srgbClr val="3862AC"/>
                </a:solidFill>
                <a:effectLst/>
                <a:latin typeface="새굴림" panose="02030600000101010101" pitchFamily="18" charset="-127"/>
                <a:ea typeface="새굴림" panose="02030600000101010101" pitchFamily="18" charset="-127"/>
              </a:rPr>
              <a:t>명사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457200" y="4572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71415" tIns="95220" rIns="23805" bIns="57132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o-KR" altLang="ko-KR" sz="1100" b="1" i="0" u="none" strike="noStrike" cap="none" normalizeH="0" baseline="0" smtClean="0">
                <a:ln>
                  <a:noFill/>
                </a:ln>
                <a:solidFill>
                  <a:srgbClr val="3862AC"/>
                </a:solidFill>
                <a:effectLst/>
                <a:latin typeface="새굴림" panose="02030600000101010101" pitchFamily="18" charset="-127"/>
                <a:ea typeface="새굴림" panose="02030600000101010101" pitchFamily="18" charset="-127"/>
              </a:rPr>
              <a:t>명사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8576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AutoShape 2"/>
          <p:cNvSpPr>
            <a:spLocks noChangeArrowheads="1"/>
          </p:cNvSpPr>
          <p:nvPr/>
        </p:nvSpPr>
        <p:spPr bwMode="gray">
          <a:xfrm>
            <a:off x="1787525" y="763588"/>
            <a:ext cx="6218238" cy="779462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42353"/>
                  <a:invGamma/>
                </a:schemeClr>
              </a:gs>
            </a:gsLst>
            <a:lin ang="0" scaled="1"/>
          </a:gradFill>
          <a:ln w="38100">
            <a:solidFill>
              <a:schemeClr val="bg1"/>
            </a:solidFill>
            <a:round/>
            <a:headEnd/>
            <a:tailEnd/>
          </a:ln>
          <a:effectLst>
            <a:outerShdw dist="71842" dir="2700000" algn="ctr" rotWithShape="0">
              <a:schemeClr val="bg2">
                <a:alpha val="50000"/>
              </a:schemeClr>
            </a:outerShdw>
          </a:effectLst>
        </p:spPr>
        <p:txBody>
          <a:bodyPr anchor="ctr">
            <a:spAutoFit/>
          </a:bodyPr>
          <a:lstStyle/>
          <a:p>
            <a:pPr algn="ctr">
              <a:defRPr/>
            </a:pPr>
            <a:r>
              <a:rPr kumimoji="0" lang="en-US" altLang="ko-KR" sz="3000" b="1" dirty="0">
                <a:solidFill>
                  <a:srgbClr val="FFFF00"/>
                </a:solidFill>
                <a:latin typeface="굴림" pitchFamily="50" charset="-127"/>
              </a:rPr>
              <a:t>‘</a:t>
            </a:r>
            <a:r>
              <a:rPr kumimoji="0" lang="ko-KR" altLang="en-US" sz="3000" b="1" dirty="0">
                <a:solidFill>
                  <a:srgbClr val="FFFF00"/>
                </a:solidFill>
                <a:latin typeface="굴림" pitchFamily="50" charset="-127"/>
              </a:rPr>
              <a:t>뉴스</a:t>
            </a:r>
            <a:r>
              <a:rPr kumimoji="0" lang="en-US" altLang="ko-KR" sz="3000" b="1" dirty="0">
                <a:solidFill>
                  <a:srgbClr val="FFFF00"/>
                </a:solidFill>
                <a:latin typeface="굴림" pitchFamily="50" charset="-127"/>
              </a:rPr>
              <a:t>’</a:t>
            </a:r>
            <a:r>
              <a:rPr kumimoji="0" lang="ko-KR" altLang="en-US" sz="3000" b="1" dirty="0">
                <a:solidFill>
                  <a:srgbClr val="FFFF00"/>
                </a:solidFill>
                <a:latin typeface="굴림" pitchFamily="50" charset="-127"/>
              </a:rPr>
              <a:t>란 </a:t>
            </a:r>
            <a:r>
              <a:rPr kumimoji="0" lang="ko-KR" altLang="en-US" sz="3000" b="1" dirty="0" smtClean="0">
                <a:solidFill>
                  <a:srgbClr val="FFFF00"/>
                </a:solidFill>
                <a:latin typeface="굴림" pitchFamily="50" charset="-127"/>
              </a:rPr>
              <a:t>말의 어원은</a:t>
            </a:r>
            <a:r>
              <a:rPr kumimoji="0" lang="en-US" altLang="ko-KR" sz="3000" b="1" dirty="0" smtClean="0">
                <a:solidFill>
                  <a:srgbClr val="FFFF00"/>
                </a:solidFill>
                <a:latin typeface="굴림" pitchFamily="50" charset="-127"/>
              </a:rPr>
              <a:t>?(</a:t>
            </a:r>
            <a:r>
              <a:rPr kumimoji="0" lang="ko-KR" altLang="en-US" sz="3000" b="1" dirty="0" err="1" smtClean="0">
                <a:solidFill>
                  <a:srgbClr val="FFFF00"/>
                </a:solidFill>
                <a:latin typeface="굴림" pitchFamily="50" charset="-127"/>
              </a:rPr>
              <a:t>활동지</a:t>
            </a:r>
            <a:r>
              <a:rPr kumimoji="0" lang="en-US" altLang="ko-KR" sz="3000" b="1" dirty="0" smtClean="0">
                <a:solidFill>
                  <a:srgbClr val="FFFF00"/>
                </a:solidFill>
                <a:latin typeface="굴림" pitchFamily="50" charset="-127"/>
              </a:rPr>
              <a:t>)</a:t>
            </a:r>
            <a:endParaRPr kumimoji="0" lang="en-US" altLang="ko-KR" sz="3000" b="1" dirty="0">
              <a:solidFill>
                <a:srgbClr val="FFFF00"/>
              </a:solidFill>
              <a:latin typeface="굴림" pitchFamily="50" charset="-127"/>
            </a:endParaRPr>
          </a:p>
        </p:txBody>
      </p:sp>
      <p:sp>
        <p:nvSpPr>
          <p:cNvPr id="6148" name="Text Box 5"/>
          <p:cNvSpPr txBox="1">
            <a:spLocks noChangeArrowheads="1"/>
          </p:cNvSpPr>
          <p:nvPr/>
        </p:nvSpPr>
        <p:spPr bwMode="auto">
          <a:xfrm>
            <a:off x="2886075" y="2132856"/>
            <a:ext cx="6985000" cy="700088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>
              <a:spcBef>
                <a:spcPct val="20000"/>
              </a:spcBef>
              <a:buClr>
                <a:schemeClr val="accent1"/>
              </a:buClr>
              <a:buChar char="•"/>
              <a:defRPr sz="2800" b="1">
                <a:solidFill>
                  <a:schemeClr val="accent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2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Char char="•"/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marL="0" indent="0" eaLnBrk="1" latinLnBrk="1" hangingPunct="1">
              <a:lnSpc>
                <a:spcPct val="140000"/>
              </a:lnSpc>
              <a:spcBef>
                <a:spcPct val="0"/>
              </a:spcBef>
              <a:buClrTx/>
              <a:buNone/>
            </a:pPr>
            <a:r>
              <a:rPr lang="en-US" altLang="ko-KR" sz="3200" dirty="0">
                <a:solidFill>
                  <a:srgbClr val="FFFF00"/>
                </a:solidFill>
                <a:latin typeface="Times New Roman" panose="02020603050405020304" pitchFamily="18" charset="0"/>
              </a:rPr>
              <a:t>NEWS?</a:t>
            </a:r>
            <a:endParaRPr lang="en-US" altLang="ko-KR" sz="3200" dirty="0">
              <a:solidFill>
                <a:srgbClr val="FFFF00"/>
              </a:solidFill>
              <a:latin typeface="굴림" panose="020B0600000101010101" pitchFamily="50" charset="-127"/>
            </a:endParaRPr>
          </a:p>
        </p:txBody>
      </p:sp>
      <p:sp>
        <p:nvSpPr>
          <p:cNvPr id="10" name="Text Box 5"/>
          <p:cNvSpPr txBox="1">
            <a:spLocks noChangeArrowheads="1"/>
          </p:cNvSpPr>
          <p:nvPr/>
        </p:nvSpPr>
        <p:spPr bwMode="auto">
          <a:xfrm>
            <a:off x="2900363" y="3127375"/>
            <a:ext cx="2557462" cy="695325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>
              <a:spcBef>
                <a:spcPct val="20000"/>
              </a:spcBef>
              <a:buClr>
                <a:schemeClr val="accent1"/>
              </a:buClr>
              <a:buChar char="•"/>
              <a:defRPr sz="2800" b="1">
                <a:solidFill>
                  <a:schemeClr val="accent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2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Char char="•"/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latinLnBrk="1" hangingPunct="1">
              <a:lnSpc>
                <a:spcPct val="140000"/>
              </a:lnSpc>
              <a:spcBef>
                <a:spcPct val="0"/>
              </a:spcBef>
              <a:buClrTx/>
              <a:buFontTx/>
              <a:buChar char="-"/>
            </a:pPr>
            <a:r>
              <a:rPr lang="en-US" altLang="ko-KR" sz="3200" dirty="0" err="1">
                <a:solidFill>
                  <a:srgbClr val="FFFF00"/>
                </a:solidFill>
                <a:latin typeface="Times New Roman" panose="02020603050405020304" pitchFamily="18" charset="0"/>
              </a:rPr>
              <a:t>New+s</a:t>
            </a:r>
            <a:endParaRPr lang="en-US" altLang="ko-KR" sz="3200" dirty="0">
              <a:solidFill>
                <a:srgbClr val="FFFF00"/>
              </a:solidFill>
              <a:latin typeface="굴림" panose="020B0600000101010101" pitchFamily="50" charset="-127"/>
            </a:endParaRPr>
          </a:p>
        </p:txBody>
      </p:sp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2771775" y="4005263"/>
            <a:ext cx="3606800" cy="695325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>
              <a:spcBef>
                <a:spcPct val="20000"/>
              </a:spcBef>
              <a:buClr>
                <a:schemeClr val="accent1"/>
              </a:buClr>
              <a:buChar char="•"/>
              <a:defRPr sz="2800" b="1">
                <a:solidFill>
                  <a:schemeClr val="accent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2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Char char="•"/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latinLnBrk="1" hangingPunct="1">
              <a:lnSpc>
                <a:spcPct val="140000"/>
              </a:lnSpc>
              <a:spcBef>
                <a:spcPct val="0"/>
              </a:spcBef>
              <a:buClrTx/>
              <a:buFontTx/>
              <a:buChar char="-"/>
            </a:pPr>
            <a:r>
              <a:rPr lang="en-US" altLang="ko-KR" sz="3200" dirty="0">
                <a:solidFill>
                  <a:srgbClr val="FFFF00"/>
                </a:solidFill>
                <a:latin typeface="Times New Roman" panose="02020603050405020304" pitchFamily="18" charset="0"/>
              </a:rPr>
              <a:t>N + E + W + S</a:t>
            </a:r>
            <a:endParaRPr lang="en-US" altLang="ko-KR" sz="3200" dirty="0">
              <a:solidFill>
                <a:srgbClr val="FFFF00"/>
              </a:solidFill>
              <a:latin typeface="굴림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2374015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AutoShape 2"/>
          <p:cNvSpPr>
            <a:spLocks noChangeArrowheads="1"/>
          </p:cNvSpPr>
          <p:nvPr/>
        </p:nvSpPr>
        <p:spPr bwMode="gray">
          <a:xfrm>
            <a:off x="1294470" y="262115"/>
            <a:ext cx="6218238" cy="779462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42353"/>
                  <a:invGamma/>
                </a:schemeClr>
              </a:gs>
            </a:gsLst>
            <a:lin ang="0" scaled="1"/>
          </a:gradFill>
          <a:ln w="38100">
            <a:solidFill>
              <a:schemeClr val="bg1"/>
            </a:solidFill>
            <a:round/>
            <a:headEnd/>
            <a:tailEnd/>
          </a:ln>
          <a:effectLst>
            <a:outerShdw dist="71842" dir="2700000" algn="ctr" rotWithShape="0">
              <a:schemeClr val="bg2">
                <a:alpha val="50000"/>
              </a:schemeClr>
            </a:outerShdw>
          </a:effectLst>
        </p:spPr>
        <p:txBody>
          <a:bodyPr anchor="ctr">
            <a:spAutoFit/>
          </a:bodyPr>
          <a:lstStyle/>
          <a:p>
            <a:pPr algn="ctr">
              <a:defRPr/>
            </a:pPr>
            <a:r>
              <a:rPr kumimoji="0" lang="ko-KR" altLang="en-US" sz="3000" b="1" dirty="0">
                <a:solidFill>
                  <a:srgbClr val="FFFF00"/>
                </a:solidFill>
                <a:latin typeface="굴림" pitchFamily="50" charset="-127"/>
              </a:rPr>
              <a:t>뉴스 </a:t>
            </a:r>
            <a:r>
              <a:rPr kumimoji="0" lang="en-US" altLang="ko-KR" sz="3000" b="1" dirty="0">
                <a:solidFill>
                  <a:srgbClr val="FFFF00"/>
                </a:solidFill>
                <a:latin typeface="굴림" pitchFamily="50" charset="-127"/>
              </a:rPr>
              <a:t>VS </a:t>
            </a:r>
            <a:r>
              <a:rPr kumimoji="0" lang="ko-KR" altLang="en-US" sz="3000" b="1" dirty="0">
                <a:solidFill>
                  <a:srgbClr val="FFFF00"/>
                </a:solidFill>
                <a:latin typeface="굴림" pitchFamily="50" charset="-127"/>
              </a:rPr>
              <a:t>뉴스가 아닌 것</a:t>
            </a:r>
            <a:r>
              <a:rPr kumimoji="0" lang="en-US" altLang="ko-KR" sz="3000" b="1" dirty="0">
                <a:solidFill>
                  <a:srgbClr val="FFFF00"/>
                </a:solidFill>
                <a:latin typeface="굴림" pitchFamily="50" charset="-127"/>
              </a:rPr>
              <a:t>?</a:t>
            </a:r>
          </a:p>
        </p:txBody>
      </p:sp>
      <p:sp>
        <p:nvSpPr>
          <p:cNvPr id="14" name="Text Box 5"/>
          <p:cNvSpPr txBox="1">
            <a:spLocks noChangeArrowheads="1"/>
          </p:cNvSpPr>
          <p:nvPr/>
        </p:nvSpPr>
        <p:spPr bwMode="gray">
          <a:xfrm>
            <a:off x="2038350" y="1337556"/>
            <a:ext cx="5745163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Char char="•"/>
              <a:defRPr sz="2800" b="1">
                <a:solidFill>
                  <a:schemeClr val="accent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2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Char char="•"/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r>
              <a:rPr kumimoji="0" lang="en-US" altLang="ko-KR" sz="3000" b="0" dirty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r>
              <a:rPr kumimoji="0" lang="ko-KR" altLang="en-US" sz="3000" b="0" dirty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다음 중 뉴스에 해당하는 것은</a:t>
            </a:r>
            <a:r>
              <a:rPr kumimoji="0" lang="en-US" altLang="ko-KR" sz="3000" b="0" dirty="0" smtClean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?</a:t>
            </a:r>
            <a:endParaRPr kumimoji="0" lang="en-US" altLang="ko-KR" sz="3000" b="0" dirty="0">
              <a:solidFill>
                <a:srgbClr val="FF0000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5" name="AutoShape 6"/>
          <p:cNvSpPr>
            <a:spLocks noChangeArrowheads="1"/>
          </p:cNvSpPr>
          <p:nvPr/>
        </p:nvSpPr>
        <p:spPr bwMode="gray">
          <a:xfrm>
            <a:off x="1294470" y="1434394"/>
            <a:ext cx="503237" cy="360363"/>
          </a:xfrm>
          <a:prstGeom prst="rightArrow">
            <a:avLst>
              <a:gd name="adj1" fmla="val 50000"/>
              <a:gd name="adj2" fmla="val 34912"/>
            </a:avLst>
          </a:prstGeom>
          <a:solidFill>
            <a:schemeClr val="accent2"/>
          </a:solidFill>
          <a:ln>
            <a:noFill/>
          </a:ln>
          <a:effectLst>
            <a:outerShdw dist="107763" dir="2700000" algn="ctr" rotWithShape="0">
              <a:srgbClr val="868686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381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Char char="•"/>
              <a:defRPr sz="2800" b="1">
                <a:solidFill>
                  <a:schemeClr val="accent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2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Char char="•"/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endParaRPr kumimoji="0" lang="ko-KR" altLang="en-US" sz="1800" b="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sp>
        <p:nvSpPr>
          <p:cNvPr id="22" name="Text Box 5"/>
          <p:cNvSpPr txBox="1">
            <a:spLocks noChangeArrowheads="1"/>
          </p:cNvSpPr>
          <p:nvPr/>
        </p:nvSpPr>
        <p:spPr bwMode="gray">
          <a:xfrm>
            <a:off x="2079625" y="2010018"/>
            <a:ext cx="609441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Char char="•"/>
              <a:defRPr sz="2800" b="1">
                <a:solidFill>
                  <a:schemeClr val="accent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2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Char char="•"/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just">
              <a:spcBef>
                <a:spcPct val="0"/>
              </a:spcBef>
              <a:buClrTx/>
              <a:buFontTx/>
              <a:buNone/>
            </a:pPr>
            <a:r>
              <a:rPr kumimoji="0" lang="ko-KR" altLang="en-US" sz="2400" dirty="0">
                <a:solidFill>
                  <a:srgbClr val="FFFF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한 달 전에 있었던 연예인 콘서트 소식</a:t>
            </a:r>
            <a:endParaRPr kumimoji="0" lang="en-US" altLang="ko-KR" sz="2400" dirty="0">
              <a:solidFill>
                <a:srgbClr val="FFFF00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2" name="Text Box 5"/>
          <p:cNvSpPr txBox="1">
            <a:spLocks noChangeArrowheads="1"/>
          </p:cNvSpPr>
          <p:nvPr/>
        </p:nvSpPr>
        <p:spPr bwMode="gray">
          <a:xfrm>
            <a:off x="2079625" y="2590406"/>
            <a:ext cx="6110288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Char char="•"/>
              <a:defRPr sz="2800" b="1">
                <a:solidFill>
                  <a:schemeClr val="accent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2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Char char="•"/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just">
              <a:spcBef>
                <a:spcPct val="0"/>
              </a:spcBef>
              <a:buClrTx/>
              <a:buFontTx/>
              <a:buNone/>
            </a:pPr>
            <a:r>
              <a:rPr kumimoji="0" lang="ko-KR" altLang="en-US" sz="2400" dirty="0">
                <a:solidFill>
                  <a:srgbClr val="FFFF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유명 연예인이 </a:t>
            </a:r>
            <a:r>
              <a:rPr kumimoji="0" lang="ko-KR" altLang="en-US" sz="2400" dirty="0" err="1">
                <a:solidFill>
                  <a:srgbClr val="FFFF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맛집에서</a:t>
            </a:r>
            <a:r>
              <a:rPr kumimoji="0" lang="ko-KR" altLang="en-US" sz="2400" dirty="0">
                <a:solidFill>
                  <a:srgbClr val="FFFF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밥을 먹었다는 소식</a:t>
            </a:r>
            <a:endParaRPr kumimoji="0" lang="en-US" altLang="ko-KR" sz="2400" dirty="0">
              <a:solidFill>
                <a:srgbClr val="FFFF00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3" name="Text Box 5"/>
          <p:cNvSpPr txBox="1">
            <a:spLocks noChangeArrowheads="1"/>
          </p:cNvSpPr>
          <p:nvPr/>
        </p:nvSpPr>
        <p:spPr bwMode="gray">
          <a:xfrm>
            <a:off x="2087035" y="3223322"/>
            <a:ext cx="674052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Char char="•"/>
              <a:defRPr sz="2800" b="1">
                <a:solidFill>
                  <a:schemeClr val="accent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2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Char char="•"/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just">
              <a:spcBef>
                <a:spcPct val="0"/>
              </a:spcBef>
              <a:buClrTx/>
              <a:buFontTx/>
              <a:buNone/>
            </a:pPr>
            <a:r>
              <a:rPr kumimoji="0" lang="ko-KR" altLang="en-US" sz="2400" dirty="0" smtClean="0">
                <a:solidFill>
                  <a:srgbClr val="FFFF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박한철 선생님이 드디어 매를 들었다는 소식</a:t>
            </a:r>
            <a:endParaRPr kumimoji="0" lang="en-US" altLang="ko-KR" sz="2400" dirty="0">
              <a:solidFill>
                <a:srgbClr val="FFFF00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6" name="Text Box 5"/>
          <p:cNvSpPr txBox="1">
            <a:spLocks noChangeArrowheads="1"/>
          </p:cNvSpPr>
          <p:nvPr/>
        </p:nvSpPr>
        <p:spPr bwMode="gray">
          <a:xfrm>
            <a:off x="2099124" y="3755342"/>
            <a:ext cx="5864225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Char char="•"/>
              <a:defRPr sz="2800" b="1">
                <a:solidFill>
                  <a:schemeClr val="accent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2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Char char="•"/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just">
              <a:spcBef>
                <a:spcPct val="0"/>
              </a:spcBef>
              <a:buClrTx/>
              <a:buFontTx/>
              <a:buNone/>
            </a:pPr>
            <a:r>
              <a:rPr lang="ko-KR" altLang="en-US" sz="2400" dirty="0" smtClean="0">
                <a:solidFill>
                  <a:srgbClr val="FFFF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내가 좋아하는</a:t>
            </a:r>
            <a:r>
              <a:rPr kumimoji="0" lang="ko-KR" altLang="en-US" sz="2400" dirty="0" smtClean="0">
                <a:solidFill>
                  <a:srgbClr val="FFFF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r>
              <a:rPr kumimoji="0" lang="ko-KR" altLang="en-US" sz="2400" dirty="0" err="1" smtClean="0">
                <a:solidFill>
                  <a:srgbClr val="FFFF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도라에몽</a:t>
            </a:r>
            <a:r>
              <a:rPr kumimoji="0" lang="ko-KR" altLang="en-US" sz="2400" dirty="0" smtClean="0">
                <a:solidFill>
                  <a:srgbClr val="FFFF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r>
              <a:rPr kumimoji="0" lang="ko-KR" altLang="en-US" sz="2400" dirty="0">
                <a:solidFill>
                  <a:srgbClr val="FFFF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브로마이드를 어렵게 구했다는 소식</a:t>
            </a:r>
            <a:endParaRPr kumimoji="0" lang="en-US" altLang="ko-KR" sz="2400" dirty="0">
              <a:solidFill>
                <a:srgbClr val="FFFF00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7" name="Text Box 5"/>
          <p:cNvSpPr txBox="1">
            <a:spLocks noChangeArrowheads="1"/>
          </p:cNvSpPr>
          <p:nvPr/>
        </p:nvSpPr>
        <p:spPr bwMode="gray">
          <a:xfrm>
            <a:off x="2070267" y="4657250"/>
            <a:ext cx="5864225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Char char="•"/>
              <a:defRPr sz="2800" b="1">
                <a:solidFill>
                  <a:schemeClr val="accent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2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Char char="•"/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just">
              <a:spcBef>
                <a:spcPct val="0"/>
              </a:spcBef>
              <a:buClrTx/>
              <a:buFontTx/>
              <a:buNone/>
            </a:pPr>
            <a:r>
              <a:rPr kumimoji="0" lang="ko-KR" altLang="en-US" sz="2400" dirty="0">
                <a:solidFill>
                  <a:srgbClr val="FFFF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모 연예인이 성실한 세금납부로 국세청 홍보대사에 임명되었다는 소식</a:t>
            </a:r>
            <a:endParaRPr kumimoji="0" lang="en-US" altLang="ko-KR" sz="2400" dirty="0">
              <a:solidFill>
                <a:srgbClr val="FFFF00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484717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 animBg="1"/>
      <p:bldP spid="22" grpId="0"/>
      <p:bldP spid="12" grpId="0"/>
      <p:bldP spid="13" grpId="0"/>
      <p:bldP spid="16" grpId="0"/>
      <p:bldP spid="1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Box 5"/>
          <p:cNvSpPr txBox="1">
            <a:spLocks noChangeArrowheads="1"/>
          </p:cNvSpPr>
          <p:nvPr/>
        </p:nvSpPr>
        <p:spPr bwMode="gray">
          <a:xfrm>
            <a:off x="1767545" y="1285862"/>
            <a:ext cx="5745163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Char char="•"/>
              <a:defRPr sz="2800" b="1">
                <a:solidFill>
                  <a:schemeClr val="accent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2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Char char="•"/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r>
              <a:rPr kumimoji="0" lang="en-US" altLang="ko-KR" sz="3000" b="0" dirty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r>
              <a:rPr kumimoji="0" lang="ko-KR" altLang="en-US" sz="3000" b="0" dirty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다음 중 뉴스에 해당하는 것은</a:t>
            </a:r>
            <a:r>
              <a:rPr kumimoji="0" lang="en-US" altLang="ko-KR" sz="3000" b="0" dirty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?</a:t>
            </a:r>
            <a:endParaRPr kumimoji="0" lang="en-US" altLang="ko-KR" sz="3000" b="0" dirty="0">
              <a:solidFill>
                <a:srgbClr val="FF0000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5" name="AutoShape 6"/>
          <p:cNvSpPr>
            <a:spLocks noChangeArrowheads="1"/>
          </p:cNvSpPr>
          <p:nvPr/>
        </p:nvSpPr>
        <p:spPr bwMode="gray">
          <a:xfrm>
            <a:off x="1042851" y="1988840"/>
            <a:ext cx="503237" cy="360363"/>
          </a:xfrm>
          <a:prstGeom prst="rightArrow">
            <a:avLst>
              <a:gd name="adj1" fmla="val 50000"/>
              <a:gd name="adj2" fmla="val 34912"/>
            </a:avLst>
          </a:prstGeom>
          <a:solidFill>
            <a:schemeClr val="accent2"/>
          </a:solidFill>
          <a:ln>
            <a:noFill/>
          </a:ln>
          <a:effectLst>
            <a:outerShdw dist="107763" dir="2700000" algn="ctr" rotWithShape="0">
              <a:srgbClr val="868686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381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Char char="•"/>
              <a:defRPr sz="2800" b="1">
                <a:solidFill>
                  <a:schemeClr val="accent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2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Char char="•"/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endParaRPr kumimoji="0" lang="ko-KR" altLang="en-US" sz="1800" b="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sp>
        <p:nvSpPr>
          <p:cNvPr id="22" name="Text Box 5"/>
          <p:cNvSpPr txBox="1">
            <a:spLocks noChangeArrowheads="1"/>
          </p:cNvSpPr>
          <p:nvPr/>
        </p:nvSpPr>
        <p:spPr bwMode="gray">
          <a:xfrm>
            <a:off x="2051720" y="2118221"/>
            <a:ext cx="58642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Char char="•"/>
              <a:defRPr sz="2800" b="1">
                <a:solidFill>
                  <a:schemeClr val="accent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2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Char char="•"/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just">
              <a:spcBef>
                <a:spcPct val="0"/>
              </a:spcBef>
              <a:buClrTx/>
              <a:buFontTx/>
              <a:buNone/>
            </a:pPr>
            <a:r>
              <a:rPr kumimoji="0" lang="ko-KR" altLang="en-US" sz="2400" dirty="0">
                <a:solidFill>
                  <a:srgbClr val="FFFF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남북한이 고위급 회담을 한다는 소식</a:t>
            </a:r>
            <a:endParaRPr kumimoji="0" lang="en-US" altLang="ko-KR" sz="2400" dirty="0">
              <a:solidFill>
                <a:srgbClr val="FFFF00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2" name="Text Box 5"/>
          <p:cNvSpPr txBox="1">
            <a:spLocks noChangeArrowheads="1"/>
          </p:cNvSpPr>
          <p:nvPr/>
        </p:nvSpPr>
        <p:spPr bwMode="gray">
          <a:xfrm>
            <a:off x="2050925" y="2765922"/>
            <a:ext cx="5865813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Char char="•"/>
              <a:defRPr sz="2800" b="1">
                <a:solidFill>
                  <a:schemeClr val="accent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2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Char char="•"/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just">
              <a:spcBef>
                <a:spcPct val="0"/>
              </a:spcBef>
              <a:buClrTx/>
              <a:buFontTx/>
              <a:buNone/>
            </a:pPr>
            <a:r>
              <a:rPr kumimoji="0" lang="ko-KR" altLang="en-US" sz="2400" dirty="0">
                <a:solidFill>
                  <a:srgbClr val="FFFF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내일 비가 온다는 일기예보</a:t>
            </a:r>
            <a:endParaRPr kumimoji="0" lang="en-US" altLang="ko-KR" sz="2400" dirty="0">
              <a:solidFill>
                <a:srgbClr val="FFFF00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3" name="Text Box 5"/>
          <p:cNvSpPr txBox="1">
            <a:spLocks noChangeArrowheads="1"/>
          </p:cNvSpPr>
          <p:nvPr/>
        </p:nvSpPr>
        <p:spPr bwMode="gray">
          <a:xfrm>
            <a:off x="2051720" y="3413622"/>
            <a:ext cx="58642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Char char="•"/>
              <a:defRPr sz="2800" b="1">
                <a:solidFill>
                  <a:schemeClr val="accent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2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Char char="•"/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just">
              <a:spcBef>
                <a:spcPct val="0"/>
              </a:spcBef>
              <a:buClrTx/>
              <a:buFontTx/>
              <a:buNone/>
            </a:pPr>
            <a:r>
              <a:rPr kumimoji="0" lang="ko-KR" altLang="en-US" sz="2400" dirty="0">
                <a:solidFill>
                  <a:srgbClr val="FFFF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연예인 오빠가 군대에 간다는 소식</a:t>
            </a:r>
            <a:endParaRPr kumimoji="0" lang="en-US" altLang="ko-KR" sz="2400" dirty="0">
              <a:solidFill>
                <a:srgbClr val="FFFF00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6" name="Text Box 5"/>
          <p:cNvSpPr txBox="1">
            <a:spLocks noChangeArrowheads="1"/>
          </p:cNvSpPr>
          <p:nvPr/>
        </p:nvSpPr>
        <p:spPr bwMode="gray">
          <a:xfrm>
            <a:off x="2051720" y="4061322"/>
            <a:ext cx="58642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Char char="•"/>
              <a:defRPr sz="2800" b="1">
                <a:solidFill>
                  <a:schemeClr val="accent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2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Char char="•"/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just">
              <a:spcBef>
                <a:spcPct val="0"/>
              </a:spcBef>
              <a:buClrTx/>
              <a:buFontTx/>
              <a:buNone/>
            </a:pPr>
            <a:r>
              <a:rPr kumimoji="0" lang="ko-KR" altLang="en-US" sz="2400" dirty="0" smtClean="0">
                <a:solidFill>
                  <a:srgbClr val="FFFF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방탄소년단의 앨범출범소식</a:t>
            </a:r>
            <a:endParaRPr kumimoji="0" lang="en-US" altLang="ko-KR" sz="2400" dirty="0">
              <a:solidFill>
                <a:srgbClr val="FFFF00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7" name="Text Box 5"/>
          <p:cNvSpPr txBox="1">
            <a:spLocks noChangeArrowheads="1"/>
          </p:cNvSpPr>
          <p:nvPr/>
        </p:nvSpPr>
        <p:spPr bwMode="gray">
          <a:xfrm>
            <a:off x="2050925" y="4714326"/>
            <a:ext cx="58642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Char char="•"/>
              <a:defRPr sz="2800" b="1">
                <a:solidFill>
                  <a:schemeClr val="accent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2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Char char="•"/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just">
              <a:spcBef>
                <a:spcPct val="0"/>
              </a:spcBef>
              <a:buClrTx/>
              <a:buFontTx/>
              <a:buNone/>
            </a:pPr>
            <a:r>
              <a:rPr kumimoji="0" lang="ko-KR" altLang="en-US" sz="2400" dirty="0">
                <a:solidFill>
                  <a:srgbClr val="FFFF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우리 동네 강아지가 새끼를 낳았다는 소식</a:t>
            </a:r>
            <a:endParaRPr kumimoji="0" lang="en-US" altLang="ko-KR" sz="2400" dirty="0">
              <a:solidFill>
                <a:srgbClr val="FFFF00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8" name="AutoShape 2"/>
          <p:cNvSpPr>
            <a:spLocks noChangeArrowheads="1"/>
          </p:cNvSpPr>
          <p:nvPr/>
        </p:nvSpPr>
        <p:spPr bwMode="gray">
          <a:xfrm>
            <a:off x="1294470" y="262115"/>
            <a:ext cx="6218238" cy="779462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42353"/>
                  <a:invGamma/>
                </a:schemeClr>
              </a:gs>
            </a:gsLst>
            <a:lin ang="0" scaled="1"/>
          </a:gradFill>
          <a:ln w="38100">
            <a:solidFill>
              <a:schemeClr val="bg1"/>
            </a:solidFill>
            <a:round/>
            <a:headEnd/>
            <a:tailEnd/>
          </a:ln>
          <a:effectLst>
            <a:outerShdw dist="71842" dir="2700000" algn="ctr" rotWithShape="0">
              <a:schemeClr val="bg2">
                <a:alpha val="50000"/>
              </a:schemeClr>
            </a:outerShdw>
          </a:effectLst>
        </p:spPr>
        <p:txBody>
          <a:bodyPr anchor="ctr">
            <a:spAutoFit/>
          </a:bodyPr>
          <a:lstStyle/>
          <a:p>
            <a:pPr algn="ctr">
              <a:defRPr/>
            </a:pPr>
            <a:r>
              <a:rPr kumimoji="0" lang="ko-KR" altLang="en-US" sz="3000" b="1" dirty="0">
                <a:solidFill>
                  <a:srgbClr val="FFFF00"/>
                </a:solidFill>
                <a:latin typeface="굴림" pitchFamily="50" charset="-127"/>
              </a:rPr>
              <a:t>뉴스 </a:t>
            </a:r>
            <a:r>
              <a:rPr kumimoji="0" lang="en-US" altLang="ko-KR" sz="3000" b="1" dirty="0">
                <a:solidFill>
                  <a:srgbClr val="FFFF00"/>
                </a:solidFill>
                <a:latin typeface="굴림" pitchFamily="50" charset="-127"/>
              </a:rPr>
              <a:t>VS </a:t>
            </a:r>
            <a:r>
              <a:rPr kumimoji="0" lang="ko-KR" altLang="en-US" sz="3000" b="1" dirty="0">
                <a:solidFill>
                  <a:srgbClr val="FFFF00"/>
                </a:solidFill>
                <a:latin typeface="굴림" pitchFamily="50" charset="-127"/>
              </a:rPr>
              <a:t>뉴스가 아닌 것</a:t>
            </a:r>
            <a:r>
              <a:rPr kumimoji="0" lang="en-US" altLang="ko-KR" sz="3000" b="1" dirty="0">
                <a:solidFill>
                  <a:srgbClr val="FFFF00"/>
                </a:solidFill>
                <a:latin typeface="굴림" pitchFamily="50" charset="-127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2672106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 animBg="1"/>
      <p:bldP spid="22" grpId="0"/>
      <p:bldP spid="12" grpId="0"/>
      <p:bldP spid="13" grpId="0"/>
      <p:bldP spid="16" grpId="0"/>
      <p:bldP spid="17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고려청자">
  <a:themeElements>
    <a:clrScheme name="고려청자">
      <a:dk1>
        <a:sysClr val="windowText" lastClr="000000"/>
      </a:dk1>
      <a:lt1>
        <a:sysClr val="window" lastClr="FFFFFF"/>
      </a:lt1>
      <a:dk2>
        <a:srgbClr val="005466"/>
      </a:dk2>
      <a:lt2>
        <a:srgbClr val="D9F3F4"/>
      </a:lt2>
      <a:accent1>
        <a:srgbClr val="3F949A"/>
      </a:accent1>
      <a:accent2>
        <a:srgbClr val="4764B0"/>
      </a:accent2>
      <a:accent3>
        <a:srgbClr val="4FADD1"/>
      </a:accent3>
      <a:accent4>
        <a:srgbClr val="85B692"/>
      </a:accent4>
      <a:accent5>
        <a:srgbClr val="6B94E2"/>
      </a:accent5>
      <a:accent6>
        <a:srgbClr val="819BAB"/>
      </a:accent6>
      <a:hlink>
        <a:srgbClr val="7C0808"/>
      </a:hlink>
      <a:folHlink>
        <a:srgbClr val="0D356F"/>
      </a:folHlink>
    </a:clrScheme>
    <a:fontScheme name="고려청자">
      <a:majorFont>
        <a:latin typeface="Georgia"/>
        <a:ea typeface=""/>
        <a:cs typeface=""/>
        <a:font script="Grek" typeface="Arial"/>
        <a:font script="Cyrl" typeface="Arial"/>
        <a:font script="Jpan" typeface="HG明朝E"/>
        <a:font script="Hang" typeface="HY견명조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Verdana"/>
        <a:ea typeface=""/>
        <a:cs typeface=""/>
        <a:font script="Grek" typeface="Arial"/>
        <a:font script="Cyrl" typeface="Arial"/>
        <a:font script="Jpan" typeface="HGP明朝E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고려청자">
      <a:fillStyleLst>
        <a:solidFill>
          <a:schemeClr val="phClr">
            <a:tint val="100000"/>
            <a:shade val="100000"/>
            <a:hueMod val="100000"/>
            <a:satMod val="100000"/>
          </a:schemeClr>
        </a:solidFill>
        <a:gradFill rotWithShape="1">
          <a:gsLst>
            <a:gs pos="0">
              <a:schemeClr val="phClr">
                <a:tint val="30000"/>
                <a:shade val="100000"/>
                <a:hueMod val="100000"/>
                <a:satMod val="100000"/>
              </a:schemeClr>
            </a:gs>
            <a:gs pos="100000">
              <a:schemeClr val="phClr">
                <a:tint val="100000"/>
                <a:shade val="100000"/>
                <a:hueMod val="100000"/>
                <a:satMod val="100000"/>
              </a:schemeClr>
            </a:gs>
          </a:gsLst>
          <a:lin ang="2700000" scaled="1"/>
        </a:gradFill>
        <a:gradFill rotWithShape="1">
          <a:gsLst>
            <a:gs pos="0">
              <a:schemeClr val="phClr">
                <a:tint val="100000"/>
                <a:shade val="60000"/>
                <a:hueMod val="100000"/>
                <a:satMod val="100000"/>
              </a:schemeClr>
            </a:gs>
            <a:gs pos="100000">
              <a:schemeClr val="phClr">
                <a:tint val="100000"/>
                <a:shade val="100000"/>
                <a:hueMod val="100000"/>
                <a:satMod val="100000"/>
              </a:schemeClr>
            </a:gs>
          </a:gsLst>
          <a:lin ang="3780000" scaled="1"/>
        </a:gradFill>
      </a:fillStyleLst>
      <a:lnStyleLst>
        <a:ln w="31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8100" dir="2700000" algn="tl">
              <a:srgbClr val="000000">
                <a:alpha val="43137"/>
              </a:srgbClr>
            </a:outerShdw>
          </a:effectLst>
        </a:effectStyle>
        <a:effectStyle>
          <a:effectLst>
            <a:outerShdw blurRad="38100" dist="38100" dir="3000000" algn="tl">
              <a:srgbClr val="000000">
                <a:alpha val="45490"/>
              </a:srgbClr>
            </a:outerShdw>
          </a:effectLst>
          <a:scene3d>
            <a:camera prst="orthographicFront" fov="0">
              <a:rot lat="0" lon="0" rev="0"/>
            </a:camera>
            <a:lightRig rig="twoPt" dir="t">
              <a:rot lat="0" lon="0" rev="5100000"/>
            </a:lightRig>
          </a:scene3d>
          <a:sp3d contourW="12700" prstMaterial="plastic">
            <a:bevelT w="50800" h="63500"/>
            <a:contourClr>
              <a:srgbClr val="000000">
                <a:alpha val="35294"/>
              </a:srgbClr>
            </a:contourClr>
          </a:sp3d>
        </a:effectStyle>
        <a:effectStyle>
          <a:effectLst>
            <a:outerShdw blurRad="63500" dist="63500" dir="3000000" algn="tl">
              <a:srgbClr val="000000">
                <a:alpha val="50196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18600000"/>
            </a:lightRig>
          </a:scene3d>
          <a:sp3d prstMaterial="plastic">
            <a:bevelT w="101600" h="63500"/>
            <a:contourClr>
              <a:srgbClr val="000000">
                <a:alpha val="40784"/>
              </a:srgbClr>
            </a:contourClr>
          </a:sp3d>
        </a:effectStyle>
      </a:effectStyleLst>
      <a:bgFillStyleLst>
        <a:solidFill>
          <a:schemeClr val="phClr">
            <a:tint val="100000"/>
            <a:shade val="100000"/>
            <a:hueMod val="100000"/>
            <a:satMod val="100000"/>
          </a:schemeClr>
        </a:solidFill>
        <a:gradFill rotWithShape="1">
          <a:gsLst>
            <a:gs pos="0">
              <a:schemeClr val="phClr">
                <a:tint val="85000"/>
                <a:shade val="100000"/>
                <a:hueMod val="100000"/>
                <a:satMod val="100000"/>
              </a:schemeClr>
            </a:gs>
            <a:gs pos="20000">
              <a:schemeClr val="phClr">
                <a:tint val="100000"/>
                <a:shade val="75000"/>
                <a:hueMod val="100000"/>
                <a:satMod val="100000"/>
              </a:schemeClr>
            </a:gs>
            <a:gs pos="55000">
              <a:schemeClr val="phClr">
                <a:tint val="97000"/>
                <a:shade val="100000"/>
                <a:hueMod val="100000"/>
                <a:satMod val="100000"/>
              </a:schemeClr>
            </a:gs>
            <a:gs pos="85000">
              <a:schemeClr val="phClr">
                <a:tint val="100000"/>
                <a:shade val="65000"/>
                <a:hueMod val="100000"/>
                <a:satMod val="100000"/>
              </a:schemeClr>
            </a:gs>
          </a:gsLst>
          <a:lin ang="2700000" scaled="1"/>
        </a:gradFill>
        <a:blipFill>
          <a:blip xmlns:r="http://schemas.openxmlformats.org/officeDocument/2006/relationships" r:embed="rId1">
            <a:duotone>
              <a:schemeClr val="phClr">
                <a:tint val="0"/>
                <a:shade val="50000"/>
                <a:hueMod val="100000"/>
                <a:satMod val="100000"/>
              </a:schemeClr>
              <a:schemeClr val="phClr">
                <a:tint val="100000"/>
                <a:shade val="100000"/>
                <a:hueMod val="100000"/>
                <a:satMod val="10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Crane</Template>
  <TotalTime>403</TotalTime>
  <Words>529</Words>
  <Application>Microsoft Office PowerPoint</Application>
  <PresentationFormat>화면 슬라이드 쇼(4:3)</PresentationFormat>
  <Paragraphs>92</Paragraphs>
  <Slides>18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13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18</vt:i4>
      </vt:variant>
    </vt:vector>
  </HeadingPairs>
  <TitlesOfParts>
    <vt:vector size="32" baseType="lpstr">
      <vt:lpstr>HY견명조</vt:lpstr>
      <vt:lpstr>HY헤드라인M</vt:lpstr>
      <vt:lpstr>굴림</vt:lpstr>
      <vt:lpstr>맑은 고딕</vt:lpstr>
      <vt:lpstr>새굴림</vt:lpstr>
      <vt:lpstr>함초롬바탕</vt:lpstr>
      <vt:lpstr>휴먼모음T</vt:lpstr>
      <vt:lpstr>Arial</vt:lpstr>
      <vt:lpstr>Georgia</vt:lpstr>
      <vt:lpstr>Times New Roman</vt:lpstr>
      <vt:lpstr>Verdana</vt:lpstr>
      <vt:lpstr>Wingdings</vt:lpstr>
      <vt:lpstr>Wingdings 2</vt:lpstr>
      <vt:lpstr>고려청자</vt:lpstr>
      <vt:lpstr>박한철 선생님과  함께하는 뉴스공부 </vt:lpstr>
      <vt:lpstr>PowerPoint 프레젠테이션</vt:lpstr>
      <vt:lpstr>PowerPoint 프레젠테이션</vt:lpstr>
      <vt:lpstr>오늘의 학습주제 </vt:lpstr>
      <vt:lpstr>뉴스란?</vt:lpstr>
      <vt:lpstr>뉴스의 사전적 의미 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뉴스가치(글읽기)</vt:lpstr>
      <vt:lpstr>뉴스가치</vt:lpstr>
      <vt:lpstr>오늘의 뉴스 속 뉴스가치</vt:lpstr>
      <vt:lpstr>오늘의 뉴스 속 뉴스가치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미디어교육의 개념과 현황</dc:title>
  <dc:creator>park</dc:creator>
  <cp:lastModifiedBy>박한철</cp:lastModifiedBy>
  <cp:revision>50</cp:revision>
  <dcterms:created xsi:type="dcterms:W3CDTF">2014-11-04T04:22:18Z</dcterms:created>
  <dcterms:modified xsi:type="dcterms:W3CDTF">2016-10-12T20:14:59Z</dcterms:modified>
</cp:coreProperties>
</file>